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Default Extension="gif" ContentType="image/gif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3" r:id="rId4"/>
    <p:sldId id="259" r:id="rId5"/>
    <p:sldId id="260" r:id="rId6"/>
    <p:sldId id="261" r:id="rId7"/>
    <p:sldId id="262" r:id="rId8"/>
    <p:sldId id="264" r:id="rId9"/>
    <p:sldId id="265" r:id="rId10"/>
    <p:sldId id="274" r:id="rId11"/>
    <p:sldId id="275" r:id="rId12"/>
    <p:sldId id="276" r:id="rId13"/>
    <p:sldId id="277" r:id="rId14"/>
    <p:sldId id="279" r:id="rId15"/>
    <p:sldId id="278" r:id="rId16"/>
    <p:sldId id="266" r:id="rId17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11" autoAdjust="0"/>
    <p:restoredTop sz="94660"/>
  </p:normalViewPr>
  <p:slideViewPr>
    <p:cSldViewPr>
      <p:cViewPr varScale="1">
        <p:scale>
          <a:sx n="70" d="100"/>
          <a:sy n="70" d="100"/>
        </p:scale>
        <p:origin x="-1038" y="-8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hyperlink" Target="Carpeta%20Anexo/Anexo%2011.2%20Formato%20Evaluaci&#243;n%20de%20Proveedores%20(Modificado).docx" TargetMode="External"/><Relationship Id="rId7" Type="http://schemas.openxmlformats.org/officeDocument/2006/relationships/hyperlink" Target="Carpeta%20Anexo/Anexo%208.%20Manual%20de%20Procedimientos%20(Modificado)/GESTI&#211;N%20DE%20CONTROL%20FISCAL%20-%20PROCEDIMIENTO%20APLICABLE%20PARA%20LAS%20AUDITORIAS.docx" TargetMode="External"/><Relationship Id="rId2" Type="http://schemas.openxmlformats.org/officeDocument/2006/relationships/hyperlink" Target="Carpeta%20Anexo/Anexo%2010.%20Formato%20de%20Control%20de%20Registro%20(Modificado).docx" TargetMode="External"/><Relationship Id="rId1" Type="http://schemas.openxmlformats.org/officeDocument/2006/relationships/hyperlink" Target="Carpeta%20Anexo/Anexo%209.%20Formato%20de%20Solicitud%20de%20Revisi&#243;n%20y%20Registro%20de%20Documento%20(Modificado).docx" TargetMode="External"/><Relationship Id="rId6" Type="http://schemas.openxmlformats.org/officeDocument/2006/relationships/hyperlink" Target="Carpeta%20Anexo/Anexo%207.%20Caracterizaciones%20(Modificado)/Modificado%20-%20PROCESO%20DE%20GESTI&#211;N%20DE%20CONTRATACION%20Y%20COMPRAS.doc" TargetMode="External"/><Relationship Id="rId5" Type="http://schemas.openxmlformats.org/officeDocument/2006/relationships/hyperlink" Target="Carpeta%20Anexo/Anexo%2012.%20Formato%20de%20Formato%20de%20Solicitud%20de%20Cambio%20o%20Creaci&#243;n%20de%20Nuevos%20Documentos%20(Modificado).docx" TargetMode="External"/><Relationship Id="rId4" Type="http://schemas.openxmlformats.org/officeDocument/2006/relationships/hyperlink" Target="Carpeta%20Anexo/Anexo%2011.1%20Formato%20de%20Reevaluaci&#243;n%20de%20Proveedores%20(Modificado).docx" TargetMode="External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hyperlink" Target="Carpeta%20Anexo/Anexo%2011.2%20Formato%20Evaluaci&#243;n%20de%20Proveedores%20(Modificado).docx" TargetMode="External"/><Relationship Id="rId7" Type="http://schemas.openxmlformats.org/officeDocument/2006/relationships/hyperlink" Target="Carpeta%20Anexo/Anexo%208.%20Manual%20de%20Procedimientos%20(Modificado)/GESTI&#211;N%20DE%20CONTROL%20FISCAL%20-%20PROCEDIMIENTO%20APLICABLE%20PARA%20LAS%20AUDITORIAS.docx" TargetMode="External"/><Relationship Id="rId2" Type="http://schemas.openxmlformats.org/officeDocument/2006/relationships/hyperlink" Target="Carpeta%20Anexo/Anexo%2010.%20Formato%20de%20Control%20de%20Registro%20(Modificado).docx" TargetMode="External"/><Relationship Id="rId1" Type="http://schemas.openxmlformats.org/officeDocument/2006/relationships/hyperlink" Target="Carpeta%20Anexo/Anexo%209.%20Formato%20de%20Solicitud%20de%20Revisi&#243;n%20y%20Registro%20de%20Documento%20(Modificado).docx" TargetMode="External"/><Relationship Id="rId6" Type="http://schemas.openxmlformats.org/officeDocument/2006/relationships/hyperlink" Target="Carpeta%20Anexo/Anexo%207.%20Caracterizaciones%20(Modificado)/Modificado%20-%20PROCESO%20DE%20GESTI&#211;N%20DE%20CONTRATACION%20Y%20COMPRAS.doc" TargetMode="External"/><Relationship Id="rId5" Type="http://schemas.openxmlformats.org/officeDocument/2006/relationships/hyperlink" Target="Carpeta%20Anexo/Anexo%2012.%20Formato%20de%20Formato%20de%20Solicitud%20de%20Cambio%20o%20Creaci&#243;n%20de%20Nuevos%20Documentos%20(Modificado).docx" TargetMode="External"/><Relationship Id="rId4" Type="http://schemas.openxmlformats.org/officeDocument/2006/relationships/hyperlink" Target="Carpeta%20Anexo/Anexo%2011.1%20Formato%20de%20Reevaluaci&#243;n%20de%20Proveedores%20(Modificado).docx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DFAB85-E838-4CAC-827A-82B3F15436CE}" type="doc">
      <dgm:prSet loTypeId="urn:microsoft.com/office/officeart/2005/8/layout/vList2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es-ES_tradnl"/>
        </a:p>
      </dgm:t>
    </dgm:pt>
    <dgm:pt modelId="{B177962A-461A-4599-859C-3F88ED3C388B}">
      <dgm:prSet phldrT="[Texto]" custT="1"/>
      <dgm:spPr/>
      <dgm:t>
        <a:bodyPr/>
        <a:lstStyle/>
        <a:p>
          <a:pPr algn="just"/>
          <a:r>
            <a:rPr lang="es-ES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rPr>
            <a:t>No conformidad: </a:t>
          </a:r>
          <a:r>
            <a:rPr lang="es-ES" sz="1600" dirty="0" smtClean="0">
              <a:latin typeface="Arial Narrow" pitchFamily="34" charset="0"/>
            </a:rPr>
            <a:t>Incumplimiento de un requisito</a:t>
          </a:r>
          <a:endParaRPr lang="es-ES_tradnl" sz="1600" dirty="0"/>
        </a:p>
      </dgm:t>
    </dgm:pt>
    <dgm:pt modelId="{140C89AB-441B-47E8-8D19-86D5DDA24FEE}" type="parTrans" cxnId="{61E941D1-51F8-49D9-BDE0-C71873B519BF}">
      <dgm:prSet/>
      <dgm:spPr/>
      <dgm:t>
        <a:bodyPr/>
        <a:lstStyle/>
        <a:p>
          <a:pPr algn="just"/>
          <a:endParaRPr lang="es-ES_tradnl" sz="1600"/>
        </a:p>
      </dgm:t>
    </dgm:pt>
    <dgm:pt modelId="{8C266813-36C2-4813-A9F1-7E14933C409B}" type="sibTrans" cxnId="{61E941D1-51F8-49D9-BDE0-C71873B519BF}">
      <dgm:prSet/>
      <dgm:spPr/>
      <dgm:t>
        <a:bodyPr/>
        <a:lstStyle/>
        <a:p>
          <a:pPr algn="just"/>
          <a:endParaRPr lang="es-ES_tradnl" sz="1600"/>
        </a:p>
      </dgm:t>
    </dgm:pt>
    <dgm:pt modelId="{013FA036-DB24-4817-A75B-863D2D5481A0}">
      <dgm:prSet custT="1"/>
      <dgm:spPr/>
      <dgm:t>
        <a:bodyPr/>
        <a:lstStyle/>
        <a:p>
          <a:pPr algn="just"/>
          <a:r>
            <a:rPr lang="es-ES_tradnl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rPr>
            <a:t>Acción correctiva: </a:t>
          </a:r>
          <a:r>
            <a:rPr lang="es-ES_tradnl" sz="1600" dirty="0" smtClean="0">
              <a:latin typeface="Arial Narrow" pitchFamily="34" charset="0"/>
            </a:rPr>
            <a:t>Conjunto de acciones tomadas para eliminar las causas de una no </a:t>
          </a:r>
          <a:r>
            <a:rPr lang="es-ES" sz="1600" dirty="0" smtClean="0">
              <a:latin typeface="Arial Narrow" pitchFamily="34" charset="0"/>
            </a:rPr>
            <a:t>conformidad </a:t>
          </a:r>
          <a:r>
            <a:rPr lang="es-ES" sz="1600" b="1" dirty="0" smtClean="0">
              <a:latin typeface="Arial Narrow" pitchFamily="34" charset="0"/>
            </a:rPr>
            <a:t>detectada</a:t>
          </a:r>
          <a:r>
            <a:rPr lang="es-ES" sz="1600" dirty="0" smtClean="0">
              <a:latin typeface="Arial Narrow" pitchFamily="34" charset="0"/>
            </a:rPr>
            <a:t> u otra situación no deseable.</a:t>
          </a:r>
        </a:p>
      </dgm:t>
    </dgm:pt>
    <dgm:pt modelId="{360FC14C-CEA5-49FD-93C6-4905D025BCC4}" type="parTrans" cxnId="{050B1056-638B-4C8F-AB10-B9A3FA1B144E}">
      <dgm:prSet/>
      <dgm:spPr/>
      <dgm:t>
        <a:bodyPr/>
        <a:lstStyle/>
        <a:p>
          <a:pPr algn="just"/>
          <a:endParaRPr lang="es-ES_tradnl" sz="1600"/>
        </a:p>
      </dgm:t>
    </dgm:pt>
    <dgm:pt modelId="{0DCE485C-2EF0-4903-A988-01805063C9C4}" type="sibTrans" cxnId="{050B1056-638B-4C8F-AB10-B9A3FA1B144E}">
      <dgm:prSet/>
      <dgm:spPr/>
      <dgm:t>
        <a:bodyPr/>
        <a:lstStyle/>
        <a:p>
          <a:pPr algn="just"/>
          <a:endParaRPr lang="es-ES_tradnl" sz="1600"/>
        </a:p>
      </dgm:t>
    </dgm:pt>
    <dgm:pt modelId="{E03AB072-AD27-43CE-BB98-B6245F249A15}">
      <dgm:prSet custT="1"/>
      <dgm:spPr/>
      <dgm:t>
        <a:bodyPr/>
        <a:lstStyle/>
        <a:p>
          <a:pPr algn="just"/>
          <a:r>
            <a:rPr lang="es-ES_tradnl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rPr>
            <a:t>Acción preventiva: </a:t>
          </a:r>
          <a:r>
            <a:rPr lang="es-ES_tradnl" sz="1600" dirty="0" smtClean="0">
              <a:latin typeface="Arial Narrow" pitchFamily="34" charset="0"/>
            </a:rPr>
            <a:t>Conjunto de acciones tomadas para eliminar la(s) causa(s) de una no </a:t>
          </a:r>
          <a:r>
            <a:rPr lang="es-ES" sz="1600" dirty="0" smtClean="0">
              <a:latin typeface="Arial Narrow" pitchFamily="34" charset="0"/>
            </a:rPr>
            <a:t>conformidad </a:t>
          </a:r>
          <a:r>
            <a:rPr lang="es-ES" sz="1600" b="1" dirty="0" smtClean="0">
              <a:latin typeface="Arial Narrow" pitchFamily="34" charset="0"/>
            </a:rPr>
            <a:t>potencial</a:t>
          </a:r>
          <a:r>
            <a:rPr lang="es-ES" sz="1600" dirty="0" smtClean="0">
              <a:latin typeface="Arial Narrow" pitchFamily="34" charset="0"/>
            </a:rPr>
            <a:t> u otra situación potencial no deseable.</a:t>
          </a:r>
        </a:p>
      </dgm:t>
    </dgm:pt>
    <dgm:pt modelId="{E485D77E-74B1-409F-B345-2E6651F6250C}" type="parTrans" cxnId="{149BE5C6-406C-47B1-B379-17A944972A44}">
      <dgm:prSet/>
      <dgm:spPr/>
      <dgm:t>
        <a:bodyPr/>
        <a:lstStyle/>
        <a:p>
          <a:pPr algn="just"/>
          <a:endParaRPr lang="es-ES_tradnl" sz="1600"/>
        </a:p>
      </dgm:t>
    </dgm:pt>
    <dgm:pt modelId="{2382B6AC-FCB0-46D4-B3F4-3837D2442499}" type="sibTrans" cxnId="{149BE5C6-406C-47B1-B379-17A944972A44}">
      <dgm:prSet/>
      <dgm:spPr/>
      <dgm:t>
        <a:bodyPr/>
        <a:lstStyle/>
        <a:p>
          <a:pPr algn="just"/>
          <a:endParaRPr lang="es-ES_tradnl" sz="1600"/>
        </a:p>
      </dgm:t>
    </dgm:pt>
    <dgm:pt modelId="{0CC12493-6A04-4494-BA25-D8DF7A87275D}">
      <dgm:prSet custT="1"/>
      <dgm:spPr/>
      <dgm:t>
        <a:bodyPr/>
        <a:lstStyle/>
        <a:p>
          <a:pPr algn="just"/>
          <a:r>
            <a:rPr lang="es-ES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rPr>
            <a:t>Auditoría interna: </a:t>
          </a:r>
          <a:r>
            <a:rPr lang="es-ES" sz="1600" dirty="0" smtClean="0">
              <a:latin typeface="Arial Narrow" pitchFamily="34" charset="0"/>
            </a:rPr>
            <a:t>Proceso sistemático, independiente y documentado para obtener evidencias que, al evaluarse de manera objetiva, permiten determinar la conformidad del Sistema de Gestión de la Calidad con los requisitos establecidos y que se ha implementado y se mantiene de manera eficaz, eficiente y efectiva.</a:t>
          </a:r>
          <a:endParaRPr lang="es-ES_tradnl" sz="1600" i="1" dirty="0">
            <a:latin typeface="Arial Narrow" pitchFamily="34" charset="0"/>
          </a:endParaRPr>
        </a:p>
      </dgm:t>
    </dgm:pt>
    <dgm:pt modelId="{0EBCAD07-4662-49F4-A025-65A2C331135F}" type="parTrans" cxnId="{037D188B-BAF2-4B5F-B5C1-BBA27F37EB2F}">
      <dgm:prSet/>
      <dgm:spPr/>
      <dgm:t>
        <a:bodyPr/>
        <a:lstStyle/>
        <a:p>
          <a:pPr algn="just"/>
          <a:endParaRPr lang="es-ES_tradnl" sz="1600"/>
        </a:p>
      </dgm:t>
    </dgm:pt>
    <dgm:pt modelId="{0D72F8CE-B1F5-44F7-958C-8BBD9252DE2D}" type="sibTrans" cxnId="{037D188B-BAF2-4B5F-B5C1-BBA27F37EB2F}">
      <dgm:prSet/>
      <dgm:spPr/>
      <dgm:t>
        <a:bodyPr/>
        <a:lstStyle/>
        <a:p>
          <a:pPr algn="just"/>
          <a:endParaRPr lang="es-ES_tradnl" sz="1600"/>
        </a:p>
      </dgm:t>
    </dgm:pt>
    <dgm:pt modelId="{CE983D87-02E0-4E2F-9FF0-A24129DF544B}">
      <dgm:prSet custT="1"/>
      <dgm:spPr/>
      <dgm:t>
        <a:bodyPr/>
        <a:lstStyle/>
        <a:p>
          <a:pPr algn="just"/>
          <a:r>
            <a:rPr lang="es-ES" sz="1600" b="1" i="1" dirty="0" smtClean="0">
              <a:latin typeface="Arial Narrow" pitchFamily="34" charset="0"/>
            </a:rPr>
            <a:t>(NOTA : La acción correctiva se toma para evitar que algo vuelva a producirse, mientras que la acción preventiva </a:t>
          </a:r>
          <a:r>
            <a:rPr lang="es-ES_tradnl" sz="1600" b="1" i="1" dirty="0" smtClean="0">
              <a:latin typeface="Arial Narrow" pitchFamily="34" charset="0"/>
            </a:rPr>
            <a:t>se toma para  prevenir que algo suceda.)</a:t>
          </a:r>
          <a:endParaRPr lang="es-ES" sz="1600" b="1" dirty="0" smtClean="0">
            <a:latin typeface="Arial Narrow" pitchFamily="34" charset="0"/>
          </a:endParaRPr>
        </a:p>
      </dgm:t>
    </dgm:pt>
    <dgm:pt modelId="{339F505A-BBB0-4860-890B-C21C8A999B3A}" type="parTrans" cxnId="{56CAE290-EED0-443F-9856-A2F75B45E879}">
      <dgm:prSet/>
      <dgm:spPr/>
    </dgm:pt>
    <dgm:pt modelId="{FECA4D0F-F2BA-40F5-95E5-A87548085C98}" type="sibTrans" cxnId="{56CAE290-EED0-443F-9856-A2F75B45E879}">
      <dgm:prSet/>
      <dgm:spPr/>
    </dgm:pt>
    <dgm:pt modelId="{85916F72-8FD2-46C6-A5F0-39E012E69DBA}" type="pres">
      <dgm:prSet presAssocID="{08DFAB85-E838-4CAC-827A-82B3F15436C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_tradnl"/>
        </a:p>
      </dgm:t>
    </dgm:pt>
    <dgm:pt modelId="{C3B18EFF-4D38-4B96-B910-BB6319980120}" type="pres">
      <dgm:prSet presAssocID="{B177962A-461A-4599-859C-3F88ED3C388B}" presName="parentText" presStyleLbl="node1" presStyleIdx="0" presStyleCnt="5" custScaleY="40361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C35008A5-0CEE-4939-9A8C-B160A5119E98}" type="pres">
      <dgm:prSet presAssocID="{8C266813-36C2-4813-A9F1-7E14933C409B}" presName="spacer" presStyleCnt="0"/>
      <dgm:spPr/>
    </dgm:pt>
    <dgm:pt modelId="{343BE94D-0F57-4378-8200-AC586C8BFF21}" type="pres">
      <dgm:prSet presAssocID="{013FA036-DB24-4817-A75B-863D2D5481A0}" presName="parentText" presStyleLbl="node1" presStyleIdx="1" presStyleCnt="5" custScaleY="45724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610C08FC-E50C-4DC2-8525-936C1421167B}" type="pres">
      <dgm:prSet presAssocID="{0DCE485C-2EF0-4903-A988-01805063C9C4}" presName="spacer" presStyleCnt="0"/>
      <dgm:spPr/>
    </dgm:pt>
    <dgm:pt modelId="{36BADF5F-318B-46A8-A424-87881172DF81}" type="pres">
      <dgm:prSet presAssocID="{E03AB072-AD27-43CE-BB98-B6245F249A15}" presName="parentText" presStyleLbl="node1" presStyleIdx="2" presStyleCnt="5" custScaleY="59752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9909437D-FAF1-4FFB-8911-6F80AABC49F6}" type="pres">
      <dgm:prSet presAssocID="{2382B6AC-FCB0-46D4-B3F4-3837D2442499}" presName="spacer" presStyleCnt="0"/>
      <dgm:spPr/>
    </dgm:pt>
    <dgm:pt modelId="{7B640C74-AFE4-452E-A178-960D003F4386}" type="pres">
      <dgm:prSet presAssocID="{CE983D87-02E0-4E2F-9FF0-A24129DF544B}" presName="parentText" presStyleLbl="node1" presStyleIdx="3" presStyleCnt="5" custScaleY="64964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27F0C59-EF9E-4CD9-894B-B71C91F409DF}" type="pres">
      <dgm:prSet presAssocID="{FECA4D0F-F2BA-40F5-95E5-A87548085C98}" presName="spacer" presStyleCnt="0"/>
      <dgm:spPr/>
    </dgm:pt>
    <dgm:pt modelId="{15F27A16-F263-40FD-A5CF-614F920AF94B}" type="pres">
      <dgm:prSet presAssocID="{0CC12493-6A04-4494-BA25-D8DF7A87275D}" presName="parentText" presStyleLbl="node1" presStyleIdx="4" presStyleCnt="5" custScaleY="81017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</dgm:ptLst>
  <dgm:cxnLst>
    <dgm:cxn modelId="{050B1056-638B-4C8F-AB10-B9A3FA1B144E}" srcId="{08DFAB85-E838-4CAC-827A-82B3F15436CE}" destId="{013FA036-DB24-4817-A75B-863D2D5481A0}" srcOrd="1" destOrd="0" parTransId="{360FC14C-CEA5-49FD-93C6-4905D025BCC4}" sibTransId="{0DCE485C-2EF0-4903-A988-01805063C9C4}"/>
    <dgm:cxn modelId="{A91976C5-4797-42BB-B836-C34C3E1D3D89}" type="presOf" srcId="{013FA036-DB24-4817-A75B-863D2D5481A0}" destId="{343BE94D-0F57-4378-8200-AC586C8BFF21}" srcOrd="0" destOrd="0" presId="urn:microsoft.com/office/officeart/2005/8/layout/vList2"/>
    <dgm:cxn modelId="{E1F9CF12-1601-4174-B1DA-F9BEE3E9F8EC}" type="presOf" srcId="{B177962A-461A-4599-859C-3F88ED3C388B}" destId="{C3B18EFF-4D38-4B96-B910-BB6319980120}" srcOrd="0" destOrd="0" presId="urn:microsoft.com/office/officeart/2005/8/layout/vList2"/>
    <dgm:cxn modelId="{E5457A3C-45BE-4ACB-98A6-CEC1461905D6}" type="presOf" srcId="{E03AB072-AD27-43CE-BB98-B6245F249A15}" destId="{36BADF5F-318B-46A8-A424-87881172DF81}" srcOrd="0" destOrd="0" presId="urn:microsoft.com/office/officeart/2005/8/layout/vList2"/>
    <dgm:cxn modelId="{5D695A7C-C3F7-4E3C-9A63-CED333A7FBA5}" type="presOf" srcId="{CE983D87-02E0-4E2F-9FF0-A24129DF544B}" destId="{7B640C74-AFE4-452E-A178-960D003F4386}" srcOrd="0" destOrd="0" presId="urn:microsoft.com/office/officeart/2005/8/layout/vList2"/>
    <dgm:cxn modelId="{149BE5C6-406C-47B1-B379-17A944972A44}" srcId="{08DFAB85-E838-4CAC-827A-82B3F15436CE}" destId="{E03AB072-AD27-43CE-BB98-B6245F249A15}" srcOrd="2" destOrd="0" parTransId="{E485D77E-74B1-409F-B345-2E6651F6250C}" sibTransId="{2382B6AC-FCB0-46D4-B3F4-3837D2442499}"/>
    <dgm:cxn modelId="{037D188B-BAF2-4B5F-B5C1-BBA27F37EB2F}" srcId="{08DFAB85-E838-4CAC-827A-82B3F15436CE}" destId="{0CC12493-6A04-4494-BA25-D8DF7A87275D}" srcOrd="4" destOrd="0" parTransId="{0EBCAD07-4662-49F4-A025-65A2C331135F}" sibTransId="{0D72F8CE-B1F5-44F7-958C-8BBD9252DE2D}"/>
    <dgm:cxn modelId="{61E941D1-51F8-49D9-BDE0-C71873B519BF}" srcId="{08DFAB85-E838-4CAC-827A-82B3F15436CE}" destId="{B177962A-461A-4599-859C-3F88ED3C388B}" srcOrd="0" destOrd="0" parTransId="{140C89AB-441B-47E8-8D19-86D5DDA24FEE}" sibTransId="{8C266813-36C2-4813-A9F1-7E14933C409B}"/>
    <dgm:cxn modelId="{C4DB6A8C-7FCC-4F09-92AE-9B55E9FCB577}" type="presOf" srcId="{0CC12493-6A04-4494-BA25-D8DF7A87275D}" destId="{15F27A16-F263-40FD-A5CF-614F920AF94B}" srcOrd="0" destOrd="0" presId="urn:microsoft.com/office/officeart/2005/8/layout/vList2"/>
    <dgm:cxn modelId="{56CAE290-EED0-443F-9856-A2F75B45E879}" srcId="{08DFAB85-E838-4CAC-827A-82B3F15436CE}" destId="{CE983D87-02E0-4E2F-9FF0-A24129DF544B}" srcOrd="3" destOrd="0" parTransId="{339F505A-BBB0-4860-890B-C21C8A999B3A}" sibTransId="{FECA4D0F-F2BA-40F5-95E5-A87548085C98}"/>
    <dgm:cxn modelId="{851D623A-016B-4702-B358-4F54B82E6D93}" type="presOf" srcId="{08DFAB85-E838-4CAC-827A-82B3F15436CE}" destId="{85916F72-8FD2-46C6-A5F0-39E012E69DBA}" srcOrd="0" destOrd="0" presId="urn:microsoft.com/office/officeart/2005/8/layout/vList2"/>
    <dgm:cxn modelId="{C0AC9C1F-B5D3-4178-8001-5C363403D212}" type="presParOf" srcId="{85916F72-8FD2-46C6-A5F0-39E012E69DBA}" destId="{C3B18EFF-4D38-4B96-B910-BB6319980120}" srcOrd="0" destOrd="0" presId="urn:microsoft.com/office/officeart/2005/8/layout/vList2"/>
    <dgm:cxn modelId="{8C5AEF10-5435-4FCE-9975-06BE6EFA1827}" type="presParOf" srcId="{85916F72-8FD2-46C6-A5F0-39E012E69DBA}" destId="{C35008A5-0CEE-4939-9A8C-B160A5119E98}" srcOrd="1" destOrd="0" presId="urn:microsoft.com/office/officeart/2005/8/layout/vList2"/>
    <dgm:cxn modelId="{94D3C9E9-8AF7-4F31-ADC4-5B82E1A570D8}" type="presParOf" srcId="{85916F72-8FD2-46C6-A5F0-39E012E69DBA}" destId="{343BE94D-0F57-4378-8200-AC586C8BFF21}" srcOrd="2" destOrd="0" presId="urn:microsoft.com/office/officeart/2005/8/layout/vList2"/>
    <dgm:cxn modelId="{3D21E8BC-5A41-4698-A68C-A2A3B749EF76}" type="presParOf" srcId="{85916F72-8FD2-46C6-A5F0-39E012E69DBA}" destId="{610C08FC-E50C-4DC2-8525-936C1421167B}" srcOrd="3" destOrd="0" presId="urn:microsoft.com/office/officeart/2005/8/layout/vList2"/>
    <dgm:cxn modelId="{AFAE9119-4774-4BA5-B6AF-AE78E3CD15ED}" type="presParOf" srcId="{85916F72-8FD2-46C6-A5F0-39E012E69DBA}" destId="{36BADF5F-318B-46A8-A424-87881172DF81}" srcOrd="4" destOrd="0" presId="urn:microsoft.com/office/officeart/2005/8/layout/vList2"/>
    <dgm:cxn modelId="{F7CA863A-A153-4D11-AAC1-A7CA01E2DB96}" type="presParOf" srcId="{85916F72-8FD2-46C6-A5F0-39E012E69DBA}" destId="{9909437D-FAF1-4FFB-8911-6F80AABC49F6}" srcOrd="5" destOrd="0" presId="urn:microsoft.com/office/officeart/2005/8/layout/vList2"/>
    <dgm:cxn modelId="{56711D20-62F6-402C-BF42-8AAD710000FE}" type="presParOf" srcId="{85916F72-8FD2-46C6-A5F0-39E012E69DBA}" destId="{7B640C74-AFE4-452E-A178-960D003F4386}" srcOrd="6" destOrd="0" presId="urn:microsoft.com/office/officeart/2005/8/layout/vList2"/>
    <dgm:cxn modelId="{C1587565-81A0-4100-A14A-AF792ABB87A4}" type="presParOf" srcId="{85916F72-8FD2-46C6-A5F0-39E012E69DBA}" destId="{A27F0C59-EF9E-4CD9-894B-B71C91F409DF}" srcOrd="7" destOrd="0" presId="urn:microsoft.com/office/officeart/2005/8/layout/vList2"/>
    <dgm:cxn modelId="{33A0F4F0-491C-434F-BDAE-ED9CB2693A18}" type="presParOf" srcId="{85916F72-8FD2-46C6-A5F0-39E012E69DBA}" destId="{15F27A16-F263-40FD-A5CF-614F920AF94B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8DFAB85-E838-4CAC-827A-82B3F15436CE}" type="doc">
      <dgm:prSet loTypeId="urn:microsoft.com/office/officeart/2005/8/layout/vList2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es-ES_tradnl"/>
        </a:p>
      </dgm:t>
    </dgm:pt>
    <dgm:pt modelId="{C997BCE2-CD02-43CE-B460-EBB26A5FB588}">
      <dgm:prSet custT="1"/>
      <dgm:spPr/>
      <dgm:t>
        <a:bodyPr/>
        <a:lstStyle/>
        <a:p>
          <a:pPr algn="just"/>
          <a:r>
            <a:rPr lang="es-ES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rPr>
            <a:t>Efectividad: </a:t>
          </a:r>
          <a:r>
            <a:rPr lang="es-ES" sz="1600" dirty="0" smtClean="0">
              <a:latin typeface="Arial Narrow" pitchFamily="34" charset="0"/>
            </a:rPr>
            <a:t>Medida del impacto de la gestión tanto en el logro de los resultados planificados, como en el manejo de los recursos utilizados y disponibles.</a:t>
          </a:r>
        </a:p>
      </dgm:t>
    </dgm:pt>
    <dgm:pt modelId="{4C421122-1AD0-4119-9166-98C243752142}" type="parTrans" cxnId="{D3186061-66BA-483F-9CA2-7F4666682102}">
      <dgm:prSet/>
      <dgm:spPr/>
      <dgm:t>
        <a:bodyPr/>
        <a:lstStyle/>
        <a:p>
          <a:pPr algn="just"/>
          <a:endParaRPr lang="es-ES_tradnl" sz="1600">
            <a:latin typeface="Arial Narrow" pitchFamily="34" charset="0"/>
          </a:endParaRPr>
        </a:p>
      </dgm:t>
    </dgm:pt>
    <dgm:pt modelId="{194E7666-3FB0-4B68-B961-0F0F5907804C}" type="sibTrans" cxnId="{D3186061-66BA-483F-9CA2-7F4666682102}">
      <dgm:prSet/>
      <dgm:spPr/>
      <dgm:t>
        <a:bodyPr/>
        <a:lstStyle/>
        <a:p>
          <a:pPr algn="just"/>
          <a:endParaRPr lang="es-ES_tradnl" sz="1600">
            <a:latin typeface="Arial Narrow" pitchFamily="34" charset="0"/>
          </a:endParaRPr>
        </a:p>
      </dgm:t>
    </dgm:pt>
    <dgm:pt modelId="{C3A7203F-D542-492E-A86F-AE2F1FBBB19B}">
      <dgm:prSet custT="1"/>
      <dgm:spPr/>
      <dgm:t>
        <a:bodyPr/>
        <a:lstStyle/>
        <a:p>
          <a:pPr algn="just"/>
          <a:r>
            <a:rPr lang="es-ES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rPr>
            <a:t>Eficacia: </a:t>
          </a:r>
          <a:r>
            <a:rPr lang="es-ES" sz="1600" dirty="0" smtClean="0">
              <a:latin typeface="Arial Narrow" pitchFamily="34" charset="0"/>
            </a:rPr>
            <a:t>Grado en el que se realizan las actividades planificadas y se alcanzan los resultados </a:t>
          </a:r>
          <a:r>
            <a:rPr lang="es-ES_tradnl" sz="1600" dirty="0" smtClean="0">
              <a:latin typeface="Arial Narrow" pitchFamily="34" charset="0"/>
            </a:rPr>
            <a:t>planificados.</a:t>
          </a:r>
        </a:p>
      </dgm:t>
    </dgm:pt>
    <dgm:pt modelId="{0266CAFE-E4FD-4C9C-8A34-59993D39CA88}" type="parTrans" cxnId="{AB381476-3806-4036-8C65-559F2729F4D9}">
      <dgm:prSet/>
      <dgm:spPr/>
      <dgm:t>
        <a:bodyPr/>
        <a:lstStyle/>
        <a:p>
          <a:pPr algn="just"/>
          <a:endParaRPr lang="es-ES_tradnl" sz="1600">
            <a:latin typeface="Arial Narrow" pitchFamily="34" charset="0"/>
          </a:endParaRPr>
        </a:p>
      </dgm:t>
    </dgm:pt>
    <dgm:pt modelId="{5249BAA0-88BC-4E8C-8C0F-C2B0AEC9C368}" type="sibTrans" cxnId="{AB381476-3806-4036-8C65-559F2729F4D9}">
      <dgm:prSet/>
      <dgm:spPr/>
      <dgm:t>
        <a:bodyPr/>
        <a:lstStyle/>
        <a:p>
          <a:pPr algn="just"/>
          <a:endParaRPr lang="es-ES_tradnl" sz="1600">
            <a:latin typeface="Arial Narrow" pitchFamily="34" charset="0"/>
          </a:endParaRPr>
        </a:p>
      </dgm:t>
    </dgm:pt>
    <dgm:pt modelId="{32668650-0489-449E-AF8A-8CD0D4E5602F}">
      <dgm:prSet custT="1"/>
      <dgm:spPr/>
      <dgm:t>
        <a:bodyPr/>
        <a:lstStyle/>
        <a:p>
          <a:pPr algn="just"/>
          <a:r>
            <a:rPr lang="es-ES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rPr>
            <a:t>Eficiencia: </a:t>
          </a:r>
          <a:r>
            <a:rPr lang="es-ES" sz="1600" dirty="0" smtClean="0">
              <a:latin typeface="Arial Narrow" pitchFamily="34" charset="0"/>
            </a:rPr>
            <a:t>Relación entre el resultado alcanzado y los recursos utilizados.</a:t>
          </a:r>
          <a:endParaRPr lang="es-ES_tradnl" sz="1600" i="1" dirty="0">
            <a:latin typeface="Arial Narrow" pitchFamily="34" charset="0"/>
          </a:endParaRPr>
        </a:p>
      </dgm:t>
    </dgm:pt>
    <dgm:pt modelId="{15F36CAF-098D-4223-BF50-84378EAA4276}" type="parTrans" cxnId="{7233A936-AE03-4C42-AE95-418D0720F180}">
      <dgm:prSet/>
      <dgm:spPr/>
      <dgm:t>
        <a:bodyPr/>
        <a:lstStyle/>
        <a:p>
          <a:pPr algn="just"/>
          <a:endParaRPr lang="es-ES_tradnl" sz="1600">
            <a:latin typeface="Arial Narrow" pitchFamily="34" charset="0"/>
          </a:endParaRPr>
        </a:p>
      </dgm:t>
    </dgm:pt>
    <dgm:pt modelId="{57F11AD1-D80A-4875-BC89-5158C4EB7AF1}" type="sibTrans" cxnId="{7233A936-AE03-4C42-AE95-418D0720F180}">
      <dgm:prSet/>
      <dgm:spPr/>
      <dgm:t>
        <a:bodyPr/>
        <a:lstStyle/>
        <a:p>
          <a:pPr algn="just"/>
          <a:endParaRPr lang="es-ES_tradnl" sz="1600">
            <a:latin typeface="Arial Narrow" pitchFamily="34" charset="0"/>
          </a:endParaRPr>
        </a:p>
      </dgm:t>
    </dgm:pt>
    <dgm:pt modelId="{27F8CAF3-A739-4A5A-B391-DF6439010F2F}">
      <dgm:prSet custT="1"/>
      <dgm:spPr/>
      <dgm:t>
        <a:bodyPr/>
        <a:lstStyle/>
        <a:p>
          <a:pPr algn="just"/>
          <a:r>
            <a:rPr lang="es-ES" sz="1600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rPr>
            <a:t>Manual de la calidad: </a:t>
          </a:r>
          <a:r>
            <a:rPr lang="es-ES" sz="1600" i="0" dirty="0" smtClean="0">
              <a:latin typeface="Arial Narrow" pitchFamily="34" charset="0"/>
            </a:rPr>
            <a:t>Documento que describe y especifica el Sistema de Gestión de la </a:t>
          </a:r>
          <a:r>
            <a:rPr lang="es-ES_tradnl" sz="1600" i="0" dirty="0" smtClean="0">
              <a:latin typeface="Arial Narrow" pitchFamily="34" charset="0"/>
            </a:rPr>
            <a:t>Calidad de una entidad.</a:t>
          </a:r>
          <a:endParaRPr lang="es-ES_tradnl" sz="1600" i="0" dirty="0">
            <a:latin typeface="Arial Narrow" pitchFamily="34" charset="0"/>
          </a:endParaRPr>
        </a:p>
      </dgm:t>
    </dgm:pt>
    <dgm:pt modelId="{F25ABACF-A9D2-47D2-BEB4-CAB50DC806A3}" type="parTrans" cxnId="{524591DC-BB56-4814-9CD3-D35358B71A95}">
      <dgm:prSet/>
      <dgm:spPr/>
      <dgm:t>
        <a:bodyPr/>
        <a:lstStyle/>
        <a:p>
          <a:pPr algn="just"/>
          <a:endParaRPr lang="es-ES_tradnl"/>
        </a:p>
      </dgm:t>
    </dgm:pt>
    <dgm:pt modelId="{FB1A9B48-3BFE-4072-B4C7-A3F298F2BCC7}" type="sibTrans" cxnId="{524591DC-BB56-4814-9CD3-D35358B71A95}">
      <dgm:prSet/>
      <dgm:spPr/>
      <dgm:t>
        <a:bodyPr/>
        <a:lstStyle/>
        <a:p>
          <a:pPr algn="just"/>
          <a:endParaRPr lang="es-ES_tradnl"/>
        </a:p>
      </dgm:t>
    </dgm:pt>
    <dgm:pt modelId="{5DC24BB4-440D-42FE-9718-864EFBFFF49D}">
      <dgm:prSet custT="1"/>
      <dgm:spPr/>
      <dgm:t>
        <a:bodyPr/>
        <a:lstStyle/>
        <a:p>
          <a:pPr algn="just"/>
          <a:r>
            <a:rPr lang="es-ES" sz="1600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rPr>
            <a:t>Mejora continua: </a:t>
          </a:r>
          <a:r>
            <a:rPr lang="es-ES" sz="1600" i="0" dirty="0" smtClean="0">
              <a:latin typeface="Arial Narrow" pitchFamily="34" charset="0"/>
            </a:rPr>
            <a:t>Acción permanente realizada, con el fin de </a:t>
          </a:r>
          <a:r>
            <a:rPr lang="es-ES" sz="1600" b="1" i="0" dirty="0" smtClean="0">
              <a:latin typeface="Arial Narrow" pitchFamily="34" charset="0"/>
            </a:rPr>
            <a:t>aumentar la capacidad para cumplir los requisitos y optimizar el desempeño.</a:t>
          </a:r>
          <a:endParaRPr lang="es-ES_tradnl" sz="1600" b="1" i="0" dirty="0">
            <a:latin typeface="Arial Narrow" pitchFamily="34" charset="0"/>
          </a:endParaRPr>
        </a:p>
      </dgm:t>
    </dgm:pt>
    <dgm:pt modelId="{DEB2F20C-A780-46DA-911D-2F19A4B8513B}" type="parTrans" cxnId="{7D15CB39-EE29-4992-AC04-76F5B3A94C88}">
      <dgm:prSet/>
      <dgm:spPr/>
      <dgm:t>
        <a:bodyPr/>
        <a:lstStyle/>
        <a:p>
          <a:pPr algn="just"/>
          <a:endParaRPr lang="es-ES_tradnl"/>
        </a:p>
      </dgm:t>
    </dgm:pt>
    <dgm:pt modelId="{15DCC2CB-3BBE-4CA1-A71B-B91BDDA183FD}" type="sibTrans" cxnId="{7D15CB39-EE29-4992-AC04-76F5B3A94C88}">
      <dgm:prSet/>
      <dgm:spPr/>
      <dgm:t>
        <a:bodyPr/>
        <a:lstStyle/>
        <a:p>
          <a:pPr algn="just"/>
          <a:endParaRPr lang="es-ES_tradnl"/>
        </a:p>
      </dgm:t>
    </dgm:pt>
    <dgm:pt modelId="{85916F72-8FD2-46C6-A5F0-39E012E69DBA}" type="pres">
      <dgm:prSet presAssocID="{08DFAB85-E838-4CAC-827A-82B3F15436C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_tradnl"/>
        </a:p>
      </dgm:t>
    </dgm:pt>
    <dgm:pt modelId="{42B2128E-DC02-4F5C-922A-71804B40177F}" type="pres">
      <dgm:prSet presAssocID="{C997BCE2-CD02-43CE-B460-EBB26A5FB588}" presName="parentText" presStyleLbl="node1" presStyleIdx="0" presStyleCnt="5" custScaleY="49567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7716CC66-5AF4-4319-8CED-CBF7DBCD49A2}" type="pres">
      <dgm:prSet presAssocID="{194E7666-3FB0-4B68-B961-0F0F5907804C}" presName="spacer" presStyleCnt="0"/>
      <dgm:spPr/>
    </dgm:pt>
    <dgm:pt modelId="{6E7C91D0-3FBE-4851-9A62-E4D33B6D4408}" type="pres">
      <dgm:prSet presAssocID="{C3A7203F-D542-492E-A86F-AE2F1FBBB19B}" presName="parentText" presStyleLbl="node1" presStyleIdx="1" presStyleCnt="5" custScaleY="53999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7328AD24-EF02-41EB-866E-DED4BF6433C0}" type="pres">
      <dgm:prSet presAssocID="{5249BAA0-88BC-4E8C-8C0F-C2B0AEC9C368}" presName="spacer" presStyleCnt="0"/>
      <dgm:spPr/>
    </dgm:pt>
    <dgm:pt modelId="{D56963DF-0E31-4A79-9790-43A3C9EF8615}" type="pres">
      <dgm:prSet presAssocID="{32668650-0489-449E-AF8A-8CD0D4E5602F}" presName="parentText" presStyleLbl="node1" presStyleIdx="2" presStyleCnt="5" custScaleY="41949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B4DEFD5A-AB5C-481C-B8C3-F7769F4862EC}" type="pres">
      <dgm:prSet presAssocID="{57F11AD1-D80A-4875-BC89-5158C4EB7AF1}" presName="spacer" presStyleCnt="0"/>
      <dgm:spPr/>
    </dgm:pt>
    <dgm:pt modelId="{9FA26B78-B96C-40D1-B9B8-178AB627DBE6}" type="pres">
      <dgm:prSet presAssocID="{27F8CAF3-A739-4A5A-B391-DF6439010F2F}" presName="parentText" presStyleLbl="node1" presStyleIdx="3" presStyleCnt="5" custScaleY="56644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1AF6B009-4407-4714-AA7E-C209D0672F14}" type="pres">
      <dgm:prSet presAssocID="{FB1A9B48-3BFE-4072-B4C7-A3F298F2BCC7}" presName="spacer" presStyleCnt="0"/>
      <dgm:spPr/>
    </dgm:pt>
    <dgm:pt modelId="{7C7A48B2-20C4-4CB6-8812-E48E14CE8DE4}" type="pres">
      <dgm:prSet presAssocID="{5DC24BB4-440D-42FE-9718-864EFBFFF49D}" presName="parentText" presStyleLbl="node1" presStyleIdx="4" presStyleCnt="5" custScaleY="62685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</dgm:ptLst>
  <dgm:cxnLst>
    <dgm:cxn modelId="{2DE0F669-A941-4A7F-83C4-0275FDC6FDA7}" type="presOf" srcId="{32668650-0489-449E-AF8A-8CD0D4E5602F}" destId="{D56963DF-0E31-4A79-9790-43A3C9EF8615}" srcOrd="0" destOrd="0" presId="urn:microsoft.com/office/officeart/2005/8/layout/vList2"/>
    <dgm:cxn modelId="{7233A936-AE03-4C42-AE95-418D0720F180}" srcId="{08DFAB85-E838-4CAC-827A-82B3F15436CE}" destId="{32668650-0489-449E-AF8A-8CD0D4E5602F}" srcOrd="2" destOrd="0" parTransId="{15F36CAF-098D-4223-BF50-84378EAA4276}" sibTransId="{57F11AD1-D80A-4875-BC89-5158C4EB7AF1}"/>
    <dgm:cxn modelId="{C8351741-29CA-404F-8FBE-26474FB72DB8}" type="presOf" srcId="{C3A7203F-D542-492E-A86F-AE2F1FBBB19B}" destId="{6E7C91D0-3FBE-4851-9A62-E4D33B6D4408}" srcOrd="0" destOrd="0" presId="urn:microsoft.com/office/officeart/2005/8/layout/vList2"/>
    <dgm:cxn modelId="{AB381476-3806-4036-8C65-559F2729F4D9}" srcId="{08DFAB85-E838-4CAC-827A-82B3F15436CE}" destId="{C3A7203F-D542-492E-A86F-AE2F1FBBB19B}" srcOrd="1" destOrd="0" parTransId="{0266CAFE-E4FD-4C9C-8A34-59993D39CA88}" sibTransId="{5249BAA0-88BC-4E8C-8C0F-C2B0AEC9C368}"/>
    <dgm:cxn modelId="{A6625C4D-1275-4C01-97F1-DA7FCB5FC86F}" type="presOf" srcId="{5DC24BB4-440D-42FE-9718-864EFBFFF49D}" destId="{7C7A48B2-20C4-4CB6-8812-E48E14CE8DE4}" srcOrd="0" destOrd="0" presId="urn:microsoft.com/office/officeart/2005/8/layout/vList2"/>
    <dgm:cxn modelId="{0BAF0949-6DED-4CE8-B384-E503C4651A96}" type="presOf" srcId="{08DFAB85-E838-4CAC-827A-82B3F15436CE}" destId="{85916F72-8FD2-46C6-A5F0-39E012E69DBA}" srcOrd="0" destOrd="0" presId="urn:microsoft.com/office/officeart/2005/8/layout/vList2"/>
    <dgm:cxn modelId="{524591DC-BB56-4814-9CD3-D35358B71A95}" srcId="{08DFAB85-E838-4CAC-827A-82B3F15436CE}" destId="{27F8CAF3-A739-4A5A-B391-DF6439010F2F}" srcOrd="3" destOrd="0" parTransId="{F25ABACF-A9D2-47D2-BEB4-CAB50DC806A3}" sibTransId="{FB1A9B48-3BFE-4072-B4C7-A3F298F2BCC7}"/>
    <dgm:cxn modelId="{D3186061-66BA-483F-9CA2-7F4666682102}" srcId="{08DFAB85-E838-4CAC-827A-82B3F15436CE}" destId="{C997BCE2-CD02-43CE-B460-EBB26A5FB588}" srcOrd="0" destOrd="0" parTransId="{4C421122-1AD0-4119-9166-98C243752142}" sibTransId="{194E7666-3FB0-4B68-B961-0F0F5907804C}"/>
    <dgm:cxn modelId="{23D33C4E-28D6-4760-B0F2-59D86CDF862D}" type="presOf" srcId="{27F8CAF3-A739-4A5A-B391-DF6439010F2F}" destId="{9FA26B78-B96C-40D1-B9B8-178AB627DBE6}" srcOrd="0" destOrd="0" presId="urn:microsoft.com/office/officeart/2005/8/layout/vList2"/>
    <dgm:cxn modelId="{7D15CB39-EE29-4992-AC04-76F5B3A94C88}" srcId="{08DFAB85-E838-4CAC-827A-82B3F15436CE}" destId="{5DC24BB4-440D-42FE-9718-864EFBFFF49D}" srcOrd="4" destOrd="0" parTransId="{DEB2F20C-A780-46DA-911D-2F19A4B8513B}" sibTransId="{15DCC2CB-3BBE-4CA1-A71B-B91BDDA183FD}"/>
    <dgm:cxn modelId="{27A52066-8631-4C69-A084-BB6AB118BAD8}" type="presOf" srcId="{C997BCE2-CD02-43CE-B460-EBB26A5FB588}" destId="{42B2128E-DC02-4F5C-922A-71804B40177F}" srcOrd="0" destOrd="0" presId="urn:microsoft.com/office/officeart/2005/8/layout/vList2"/>
    <dgm:cxn modelId="{35468E15-A389-4578-8F52-DA1FC68D9BF5}" type="presParOf" srcId="{85916F72-8FD2-46C6-A5F0-39E012E69DBA}" destId="{42B2128E-DC02-4F5C-922A-71804B40177F}" srcOrd="0" destOrd="0" presId="urn:microsoft.com/office/officeart/2005/8/layout/vList2"/>
    <dgm:cxn modelId="{E9D7766D-2A42-4018-8399-151D76D82A5D}" type="presParOf" srcId="{85916F72-8FD2-46C6-A5F0-39E012E69DBA}" destId="{7716CC66-5AF4-4319-8CED-CBF7DBCD49A2}" srcOrd="1" destOrd="0" presId="urn:microsoft.com/office/officeart/2005/8/layout/vList2"/>
    <dgm:cxn modelId="{FEA91B35-10E3-461B-9207-FA3FDA4209D6}" type="presParOf" srcId="{85916F72-8FD2-46C6-A5F0-39E012E69DBA}" destId="{6E7C91D0-3FBE-4851-9A62-E4D33B6D4408}" srcOrd="2" destOrd="0" presId="urn:microsoft.com/office/officeart/2005/8/layout/vList2"/>
    <dgm:cxn modelId="{A3429D51-081F-4BB9-9C68-37A085AE0253}" type="presParOf" srcId="{85916F72-8FD2-46C6-A5F0-39E012E69DBA}" destId="{7328AD24-EF02-41EB-866E-DED4BF6433C0}" srcOrd="3" destOrd="0" presId="urn:microsoft.com/office/officeart/2005/8/layout/vList2"/>
    <dgm:cxn modelId="{B1697BD3-D8E4-45BF-BAC7-760221BE6531}" type="presParOf" srcId="{85916F72-8FD2-46C6-A5F0-39E012E69DBA}" destId="{D56963DF-0E31-4A79-9790-43A3C9EF8615}" srcOrd="4" destOrd="0" presId="urn:microsoft.com/office/officeart/2005/8/layout/vList2"/>
    <dgm:cxn modelId="{0C71816B-7E62-42CB-AFFD-98BCABB19F09}" type="presParOf" srcId="{85916F72-8FD2-46C6-A5F0-39E012E69DBA}" destId="{B4DEFD5A-AB5C-481C-B8C3-F7769F4862EC}" srcOrd="5" destOrd="0" presId="urn:microsoft.com/office/officeart/2005/8/layout/vList2"/>
    <dgm:cxn modelId="{4C485EF2-EC66-45C8-A9A9-F4925031F395}" type="presParOf" srcId="{85916F72-8FD2-46C6-A5F0-39E012E69DBA}" destId="{9FA26B78-B96C-40D1-B9B8-178AB627DBE6}" srcOrd="6" destOrd="0" presId="urn:microsoft.com/office/officeart/2005/8/layout/vList2"/>
    <dgm:cxn modelId="{2AB85812-91BD-45F4-A29E-9718DD282850}" type="presParOf" srcId="{85916F72-8FD2-46C6-A5F0-39E012E69DBA}" destId="{1AF6B009-4407-4714-AA7E-C209D0672F14}" srcOrd="7" destOrd="0" presId="urn:microsoft.com/office/officeart/2005/8/layout/vList2"/>
    <dgm:cxn modelId="{D9CF6179-F628-489E-94EA-A6CCFF711BE7}" type="presParOf" srcId="{85916F72-8FD2-46C6-A5F0-39E012E69DBA}" destId="{7C7A48B2-20C4-4CB6-8812-E48E14CE8DE4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8DFAB85-E838-4CAC-827A-82B3F15436CE}" type="doc">
      <dgm:prSet loTypeId="urn:microsoft.com/office/officeart/2005/8/layout/vList2" loCatId="list" qsTypeId="urn:microsoft.com/office/officeart/2005/8/quickstyle/simple3" qsCatId="simple" csTypeId="urn:microsoft.com/office/officeart/2005/8/colors/colorful3" csCatId="colorful" phldr="1"/>
      <dgm:spPr/>
      <dgm:t>
        <a:bodyPr/>
        <a:lstStyle/>
        <a:p>
          <a:endParaRPr lang="es-ES_tradnl"/>
        </a:p>
      </dgm:t>
    </dgm:pt>
    <dgm:pt modelId="{CA7B8F8C-CE2A-4CC3-A45F-B532AAA483BC}">
      <dgm:prSet custT="1"/>
      <dgm:spPr/>
      <dgm:t>
        <a:bodyPr/>
        <a:lstStyle/>
        <a:p>
          <a:pPr algn="just">
            <a:lnSpc>
              <a:spcPct val="100000"/>
            </a:lnSpc>
          </a:pPr>
          <a:r>
            <a:rPr lang="es-ES" sz="1600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rPr>
            <a:t>Política de la calidad de una entidad: </a:t>
          </a:r>
          <a:r>
            <a:rPr lang="es-ES" sz="1600" b="1" i="0" dirty="0" smtClean="0">
              <a:latin typeface="Arial Narrow" pitchFamily="34" charset="0"/>
            </a:rPr>
            <a:t>Intenciones y orientaciones globales </a:t>
          </a:r>
          <a:r>
            <a:rPr lang="es-ES" sz="1600" i="0" dirty="0" smtClean="0">
              <a:latin typeface="Arial Narrow" pitchFamily="34" charset="0"/>
            </a:rPr>
            <a:t>de una entidad</a:t>
          </a:r>
          <a:endParaRPr lang="es-ES_tradnl" sz="1600" i="0" dirty="0" smtClean="0">
            <a:latin typeface="Arial Narrow" pitchFamily="34" charset="0"/>
          </a:endParaRPr>
        </a:p>
        <a:p>
          <a:pPr algn="just">
            <a:lnSpc>
              <a:spcPct val="100000"/>
            </a:lnSpc>
          </a:pPr>
          <a:r>
            <a:rPr lang="es-ES" sz="1600" i="0" dirty="0" smtClean="0">
              <a:latin typeface="Arial Narrow" pitchFamily="34" charset="0"/>
            </a:rPr>
            <a:t>relativas a la calidad tal como se expresan formalmente por la alta dirección de la entidad.</a:t>
          </a:r>
          <a:endParaRPr lang="es-ES_tradnl" sz="1600" i="0" dirty="0">
            <a:latin typeface="Arial Narrow" pitchFamily="34" charset="0"/>
          </a:endParaRPr>
        </a:p>
      </dgm:t>
    </dgm:pt>
    <dgm:pt modelId="{AAED37E8-078C-406F-8766-682F4B0C97ED}" type="parTrans" cxnId="{33BA9BA7-2660-4072-8B3F-E6E6038BA90A}">
      <dgm:prSet/>
      <dgm:spPr/>
      <dgm:t>
        <a:bodyPr/>
        <a:lstStyle/>
        <a:p>
          <a:pPr algn="just"/>
          <a:endParaRPr lang="es-ES_tradnl"/>
        </a:p>
      </dgm:t>
    </dgm:pt>
    <dgm:pt modelId="{0BB4CAA4-BAE0-4CE1-BCDF-66E54A01B3B2}" type="sibTrans" cxnId="{33BA9BA7-2660-4072-8B3F-E6E6038BA90A}">
      <dgm:prSet/>
      <dgm:spPr/>
      <dgm:t>
        <a:bodyPr/>
        <a:lstStyle/>
        <a:p>
          <a:pPr algn="just"/>
          <a:endParaRPr lang="es-ES_tradnl"/>
        </a:p>
      </dgm:t>
    </dgm:pt>
    <dgm:pt modelId="{85C7875A-8596-4479-A10F-B89434F7CA4F}">
      <dgm:prSet custT="1"/>
      <dgm:spPr/>
      <dgm:t>
        <a:bodyPr/>
        <a:lstStyle/>
        <a:p>
          <a:pPr algn="just"/>
          <a:r>
            <a:rPr lang="es-ES" sz="1600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rPr>
            <a:t>Sistema de Gestión de la Calidad para entidades (SGC):</a:t>
          </a:r>
          <a:r>
            <a:rPr lang="es-ES" sz="1600" i="0" dirty="0" smtClean="0">
              <a:latin typeface="Arial Narrow" pitchFamily="34" charset="0"/>
            </a:rPr>
            <a:t> </a:t>
          </a:r>
          <a:r>
            <a:rPr lang="es-ES" sz="1600" b="1" i="0" dirty="0" smtClean="0">
              <a:latin typeface="Arial Narrow" pitchFamily="34" charset="0"/>
            </a:rPr>
            <a:t>Herramienta</a:t>
          </a:r>
          <a:r>
            <a:rPr lang="es-ES" sz="1600" i="0" dirty="0" smtClean="0">
              <a:latin typeface="Arial Narrow" pitchFamily="34" charset="0"/>
            </a:rPr>
            <a:t> de gestión sistemática y transparente que permite </a:t>
          </a:r>
          <a:r>
            <a:rPr lang="es-ES" sz="1600" b="1" i="0" dirty="0" smtClean="0">
              <a:latin typeface="Arial Narrow" pitchFamily="34" charset="0"/>
            </a:rPr>
            <a:t>dirigir y evaluar el desempeño institucional</a:t>
          </a:r>
          <a:r>
            <a:rPr lang="es-ES" sz="1600" i="0" dirty="0" smtClean="0">
              <a:latin typeface="Arial Narrow" pitchFamily="34" charset="0"/>
            </a:rPr>
            <a:t>, en términos de calidad y satisfacción social en la prestación de los servicios a cargo de las entidades. Está enmarcado en los planes estratégicos y de desarrollo de tales entidades.</a:t>
          </a:r>
          <a:endParaRPr lang="es-ES_tradnl" sz="1600" i="0" dirty="0">
            <a:latin typeface="Arial Narrow" pitchFamily="34" charset="0"/>
          </a:endParaRPr>
        </a:p>
      </dgm:t>
    </dgm:pt>
    <dgm:pt modelId="{073A4A22-E8D8-4D67-858A-947523A9D316}" type="parTrans" cxnId="{47BC00DB-0812-4E79-AE58-0639642C8878}">
      <dgm:prSet/>
      <dgm:spPr/>
      <dgm:t>
        <a:bodyPr/>
        <a:lstStyle/>
        <a:p>
          <a:pPr algn="just"/>
          <a:endParaRPr lang="es-ES_tradnl"/>
        </a:p>
      </dgm:t>
    </dgm:pt>
    <dgm:pt modelId="{75927A3D-7F6F-4649-A298-BF80C0A1A7B5}" type="sibTrans" cxnId="{47BC00DB-0812-4E79-AE58-0639642C8878}">
      <dgm:prSet/>
      <dgm:spPr/>
      <dgm:t>
        <a:bodyPr/>
        <a:lstStyle/>
        <a:p>
          <a:pPr algn="just"/>
          <a:endParaRPr lang="es-ES_tradnl"/>
        </a:p>
      </dgm:t>
    </dgm:pt>
    <dgm:pt modelId="{E0D3019C-FF6C-4710-BC30-E130CEC4DB14}">
      <dgm:prSet custT="1"/>
      <dgm:spPr/>
      <dgm:t>
        <a:bodyPr/>
        <a:lstStyle/>
        <a:p>
          <a:pPr algn="just"/>
          <a:r>
            <a:rPr lang="es-ES" sz="1600" b="1" i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rPr>
            <a:t>Trazabilidad: </a:t>
          </a:r>
          <a:r>
            <a:rPr lang="es-ES" sz="1600" i="0" dirty="0" smtClean="0">
              <a:latin typeface="Arial Narrow" pitchFamily="34" charset="0"/>
            </a:rPr>
            <a:t>Capacidad para seguir la historia, la aplicación o la localización de todo aquello que está bajo consideración.</a:t>
          </a:r>
          <a:endParaRPr lang="es-ES_tradnl" sz="1600" i="0" dirty="0">
            <a:latin typeface="Arial Narrow" pitchFamily="34" charset="0"/>
          </a:endParaRPr>
        </a:p>
      </dgm:t>
    </dgm:pt>
    <dgm:pt modelId="{5AF7C827-F65C-4599-8D77-096AFDD306B9}" type="parTrans" cxnId="{3A39E8B9-9607-49A2-BDB4-ECC1AC434CAB}">
      <dgm:prSet/>
      <dgm:spPr/>
      <dgm:t>
        <a:bodyPr/>
        <a:lstStyle/>
        <a:p>
          <a:pPr algn="just"/>
          <a:endParaRPr lang="es-ES_tradnl"/>
        </a:p>
      </dgm:t>
    </dgm:pt>
    <dgm:pt modelId="{DD0C65A6-F0C2-41AE-B663-9286123907B3}" type="sibTrans" cxnId="{3A39E8B9-9607-49A2-BDB4-ECC1AC434CAB}">
      <dgm:prSet/>
      <dgm:spPr/>
      <dgm:t>
        <a:bodyPr/>
        <a:lstStyle/>
        <a:p>
          <a:pPr algn="just"/>
          <a:endParaRPr lang="es-ES_tradnl"/>
        </a:p>
      </dgm:t>
    </dgm:pt>
    <dgm:pt modelId="{85916F72-8FD2-46C6-A5F0-39E012E69DBA}" type="pres">
      <dgm:prSet presAssocID="{08DFAB85-E838-4CAC-827A-82B3F15436C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_tradnl"/>
        </a:p>
      </dgm:t>
    </dgm:pt>
    <dgm:pt modelId="{FD21C2B7-E865-4D29-A007-551AAB35B794}" type="pres">
      <dgm:prSet presAssocID="{CA7B8F8C-CE2A-4CC3-A45F-B532AAA483BC}" presName="parentText" presStyleLbl="node1" presStyleIdx="0" presStyleCnt="3" custScaleY="57102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444CEA3B-A875-4913-965C-D3EA8C87CB51}" type="pres">
      <dgm:prSet presAssocID="{0BB4CAA4-BAE0-4CE1-BCDF-66E54A01B3B2}" presName="spacer" presStyleCnt="0"/>
      <dgm:spPr/>
    </dgm:pt>
    <dgm:pt modelId="{D8714C0B-E1A1-4D55-AFC3-11EE0444DEFF}" type="pres">
      <dgm:prSet presAssocID="{85C7875A-8596-4479-A10F-B89434F7CA4F}" presName="parentText" presStyleLbl="node1" presStyleIdx="1" presStyleCnt="3" custScaleY="81845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EB369261-EE69-4D3F-BBA8-A40EF3D570E6}" type="pres">
      <dgm:prSet presAssocID="{75927A3D-7F6F-4649-A298-BF80C0A1A7B5}" presName="spacer" presStyleCnt="0"/>
      <dgm:spPr/>
    </dgm:pt>
    <dgm:pt modelId="{B348C284-2B2C-47E9-957F-9D5330514B64}" type="pres">
      <dgm:prSet presAssocID="{E0D3019C-FF6C-4710-BC30-E130CEC4DB14}" presName="parentText" presStyleLbl="node1" presStyleIdx="2" presStyleCnt="3" custScaleY="58395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</dgm:ptLst>
  <dgm:cxnLst>
    <dgm:cxn modelId="{4FBBEEA2-06D7-4D5C-8142-C5F61860F435}" type="presOf" srcId="{E0D3019C-FF6C-4710-BC30-E130CEC4DB14}" destId="{B348C284-2B2C-47E9-957F-9D5330514B64}" srcOrd="0" destOrd="0" presId="urn:microsoft.com/office/officeart/2005/8/layout/vList2"/>
    <dgm:cxn modelId="{89BEE980-B6FA-4EF3-BA72-833A0096964A}" type="presOf" srcId="{85C7875A-8596-4479-A10F-B89434F7CA4F}" destId="{D8714C0B-E1A1-4D55-AFC3-11EE0444DEFF}" srcOrd="0" destOrd="0" presId="urn:microsoft.com/office/officeart/2005/8/layout/vList2"/>
    <dgm:cxn modelId="{33BA9BA7-2660-4072-8B3F-E6E6038BA90A}" srcId="{08DFAB85-E838-4CAC-827A-82B3F15436CE}" destId="{CA7B8F8C-CE2A-4CC3-A45F-B532AAA483BC}" srcOrd="0" destOrd="0" parTransId="{AAED37E8-078C-406F-8766-682F4B0C97ED}" sibTransId="{0BB4CAA4-BAE0-4CE1-BCDF-66E54A01B3B2}"/>
    <dgm:cxn modelId="{47BC00DB-0812-4E79-AE58-0639642C8878}" srcId="{08DFAB85-E838-4CAC-827A-82B3F15436CE}" destId="{85C7875A-8596-4479-A10F-B89434F7CA4F}" srcOrd="1" destOrd="0" parTransId="{073A4A22-E8D8-4D67-858A-947523A9D316}" sibTransId="{75927A3D-7F6F-4649-A298-BF80C0A1A7B5}"/>
    <dgm:cxn modelId="{CDEACF38-CEDA-4486-87A9-600442AE4E29}" type="presOf" srcId="{08DFAB85-E838-4CAC-827A-82B3F15436CE}" destId="{85916F72-8FD2-46C6-A5F0-39E012E69DBA}" srcOrd="0" destOrd="0" presId="urn:microsoft.com/office/officeart/2005/8/layout/vList2"/>
    <dgm:cxn modelId="{3A39E8B9-9607-49A2-BDB4-ECC1AC434CAB}" srcId="{08DFAB85-E838-4CAC-827A-82B3F15436CE}" destId="{E0D3019C-FF6C-4710-BC30-E130CEC4DB14}" srcOrd="2" destOrd="0" parTransId="{5AF7C827-F65C-4599-8D77-096AFDD306B9}" sibTransId="{DD0C65A6-F0C2-41AE-B663-9286123907B3}"/>
    <dgm:cxn modelId="{440EFEED-45BF-48F7-96BB-73C3FAD713A0}" type="presOf" srcId="{CA7B8F8C-CE2A-4CC3-A45F-B532AAA483BC}" destId="{FD21C2B7-E865-4D29-A007-551AAB35B794}" srcOrd="0" destOrd="0" presId="urn:microsoft.com/office/officeart/2005/8/layout/vList2"/>
    <dgm:cxn modelId="{945AD3D4-DA54-48BE-BF94-AD9EAD68FA75}" type="presParOf" srcId="{85916F72-8FD2-46C6-A5F0-39E012E69DBA}" destId="{FD21C2B7-E865-4D29-A007-551AAB35B794}" srcOrd="0" destOrd="0" presId="urn:microsoft.com/office/officeart/2005/8/layout/vList2"/>
    <dgm:cxn modelId="{8AC94932-29B3-47D9-BDB0-9329EA509538}" type="presParOf" srcId="{85916F72-8FD2-46C6-A5F0-39E012E69DBA}" destId="{444CEA3B-A875-4913-965C-D3EA8C87CB51}" srcOrd="1" destOrd="0" presId="urn:microsoft.com/office/officeart/2005/8/layout/vList2"/>
    <dgm:cxn modelId="{283DCED9-CF5C-4112-90A1-6AC111216F73}" type="presParOf" srcId="{85916F72-8FD2-46C6-A5F0-39E012E69DBA}" destId="{D8714C0B-E1A1-4D55-AFC3-11EE0444DEFF}" srcOrd="2" destOrd="0" presId="urn:microsoft.com/office/officeart/2005/8/layout/vList2"/>
    <dgm:cxn modelId="{585CADB4-0E36-4DC0-A61B-C54620B40889}" type="presParOf" srcId="{85916F72-8FD2-46C6-A5F0-39E012E69DBA}" destId="{EB369261-EE69-4D3F-BBA8-A40EF3D570E6}" srcOrd="3" destOrd="0" presId="urn:microsoft.com/office/officeart/2005/8/layout/vList2"/>
    <dgm:cxn modelId="{E17F8DB2-2009-4271-AA3F-3616CC6476DF}" type="presParOf" srcId="{85916F72-8FD2-46C6-A5F0-39E012E69DBA}" destId="{B348C284-2B2C-47E9-957F-9D5330514B64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4392CC0-6963-4686-94C2-9EC245206F20}" type="doc">
      <dgm:prSet loTypeId="urn:microsoft.com/office/officeart/2005/8/layout/hProcess4" loCatId="process" qsTypeId="urn:microsoft.com/office/officeart/2005/8/quickstyle/simple1" qsCatId="simple" csTypeId="urn:microsoft.com/office/officeart/2005/8/colors/colorful1" csCatId="colorful" phldr="1"/>
      <dgm:spPr/>
    </dgm:pt>
    <dgm:pt modelId="{D9948D46-A8AD-445D-BBFB-CADFBE307A12}">
      <dgm:prSet phldrT="[Texto]" custT="1"/>
      <dgm:spPr/>
      <dgm:t>
        <a:bodyPr/>
        <a:lstStyle/>
        <a:p>
          <a:r>
            <a:rPr lang="es-ES" sz="2000" b="0" dirty="0" smtClean="0">
              <a:solidFill>
                <a:schemeClr val="tx1"/>
              </a:solidFill>
              <a:latin typeface="Arial Narrow" pitchFamily="34" charset="0"/>
            </a:rPr>
            <a:t>Establecer</a:t>
          </a:r>
          <a:endParaRPr lang="es-ES_tradnl" sz="2000" b="0" dirty="0">
            <a:solidFill>
              <a:schemeClr val="tx1"/>
            </a:solidFill>
          </a:endParaRPr>
        </a:p>
      </dgm:t>
    </dgm:pt>
    <dgm:pt modelId="{F6705258-5AB0-4130-8E92-3D75D15C30F1}" type="parTrans" cxnId="{A87F8036-4463-49E6-A51D-069C4F956F2F}">
      <dgm:prSet/>
      <dgm:spPr/>
      <dgm:t>
        <a:bodyPr/>
        <a:lstStyle/>
        <a:p>
          <a:endParaRPr lang="es-ES_tradnl" sz="2000" b="0">
            <a:solidFill>
              <a:schemeClr val="tx1"/>
            </a:solidFill>
          </a:endParaRPr>
        </a:p>
      </dgm:t>
    </dgm:pt>
    <dgm:pt modelId="{9FB90BFE-942D-4620-8E2A-4AB759149E4D}" type="sibTrans" cxnId="{A87F8036-4463-49E6-A51D-069C4F956F2F}">
      <dgm:prSet/>
      <dgm:spPr/>
      <dgm:t>
        <a:bodyPr/>
        <a:lstStyle/>
        <a:p>
          <a:endParaRPr lang="es-ES_tradnl" sz="2000" b="0">
            <a:solidFill>
              <a:schemeClr val="tx1"/>
            </a:solidFill>
          </a:endParaRPr>
        </a:p>
      </dgm:t>
    </dgm:pt>
    <dgm:pt modelId="{E56530D4-5FB8-4566-B81E-FA571BD3491A}">
      <dgm:prSet custT="1"/>
      <dgm:spPr/>
      <dgm:t>
        <a:bodyPr/>
        <a:lstStyle/>
        <a:p>
          <a:r>
            <a:rPr lang="es-ES" sz="2000" b="0" smtClean="0">
              <a:solidFill>
                <a:schemeClr val="tx1"/>
              </a:solidFill>
              <a:latin typeface="Arial Narrow" pitchFamily="34" charset="0"/>
            </a:rPr>
            <a:t>Documentar</a:t>
          </a:r>
          <a:endParaRPr lang="es-ES" sz="2000" b="0" dirty="0" smtClean="0">
            <a:solidFill>
              <a:schemeClr val="tx1"/>
            </a:solidFill>
            <a:latin typeface="Arial Narrow" pitchFamily="34" charset="0"/>
          </a:endParaRPr>
        </a:p>
      </dgm:t>
    </dgm:pt>
    <dgm:pt modelId="{1DA3AEF1-E69B-4DEA-843F-EAC61866B709}" type="parTrans" cxnId="{57007A9B-C532-4C61-B472-A2FB88BEF845}">
      <dgm:prSet/>
      <dgm:spPr/>
      <dgm:t>
        <a:bodyPr/>
        <a:lstStyle/>
        <a:p>
          <a:endParaRPr lang="es-ES_tradnl" sz="2000" b="0">
            <a:solidFill>
              <a:schemeClr val="tx1"/>
            </a:solidFill>
          </a:endParaRPr>
        </a:p>
      </dgm:t>
    </dgm:pt>
    <dgm:pt modelId="{24C29CDE-464D-4DC9-AFA1-880F30BC1DC8}" type="sibTrans" cxnId="{57007A9B-C532-4C61-B472-A2FB88BEF845}">
      <dgm:prSet/>
      <dgm:spPr/>
      <dgm:t>
        <a:bodyPr/>
        <a:lstStyle/>
        <a:p>
          <a:endParaRPr lang="es-ES_tradnl" sz="2000" b="0">
            <a:solidFill>
              <a:schemeClr val="tx1"/>
            </a:solidFill>
          </a:endParaRPr>
        </a:p>
      </dgm:t>
    </dgm:pt>
    <dgm:pt modelId="{91C6BF84-57E0-4FC5-81D6-7B84F070B89B}">
      <dgm:prSet custT="1"/>
      <dgm:spPr/>
      <dgm:t>
        <a:bodyPr/>
        <a:lstStyle/>
        <a:p>
          <a:r>
            <a:rPr lang="es-ES" sz="2000" b="0" dirty="0" smtClean="0">
              <a:solidFill>
                <a:schemeClr val="tx1"/>
              </a:solidFill>
              <a:latin typeface="Arial Narrow" pitchFamily="34" charset="0"/>
            </a:rPr>
            <a:t>Implementar</a:t>
          </a:r>
        </a:p>
      </dgm:t>
    </dgm:pt>
    <dgm:pt modelId="{3F81651A-80DB-491A-B00F-25B8D7CA6153}" type="parTrans" cxnId="{777B1A1F-596C-467A-A79E-E490AFD2DFA1}">
      <dgm:prSet/>
      <dgm:spPr/>
      <dgm:t>
        <a:bodyPr/>
        <a:lstStyle/>
        <a:p>
          <a:endParaRPr lang="es-ES_tradnl" sz="2000" b="0">
            <a:solidFill>
              <a:schemeClr val="tx1"/>
            </a:solidFill>
          </a:endParaRPr>
        </a:p>
      </dgm:t>
    </dgm:pt>
    <dgm:pt modelId="{84423B60-FDFD-4A6A-BCBE-59CB212FEA01}" type="sibTrans" cxnId="{777B1A1F-596C-467A-A79E-E490AFD2DFA1}">
      <dgm:prSet/>
      <dgm:spPr/>
      <dgm:t>
        <a:bodyPr/>
        <a:lstStyle/>
        <a:p>
          <a:endParaRPr lang="es-ES_tradnl" sz="2000" b="0">
            <a:solidFill>
              <a:schemeClr val="tx1"/>
            </a:solidFill>
          </a:endParaRPr>
        </a:p>
      </dgm:t>
    </dgm:pt>
    <dgm:pt modelId="{17D6C7F5-2424-4442-9D34-E2A0DED89034}">
      <dgm:prSet custT="1"/>
      <dgm:spPr/>
      <dgm:t>
        <a:bodyPr/>
        <a:lstStyle/>
        <a:p>
          <a:r>
            <a:rPr lang="es-ES" sz="2000" b="0" dirty="0" smtClean="0">
              <a:solidFill>
                <a:schemeClr val="tx1"/>
              </a:solidFill>
              <a:latin typeface="Arial Narrow" pitchFamily="34" charset="0"/>
            </a:rPr>
            <a:t>Mantener  y Mejorar </a:t>
          </a:r>
          <a:endParaRPr lang="es-ES_tradnl" sz="2000" b="0" dirty="0">
            <a:solidFill>
              <a:schemeClr val="tx1"/>
            </a:solidFill>
          </a:endParaRPr>
        </a:p>
      </dgm:t>
    </dgm:pt>
    <dgm:pt modelId="{8FFE4769-08A1-434A-9A1E-252ECC1C4B37}" type="parTrans" cxnId="{653CC791-3B64-46A0-921E-3BC4B6CFED8E}">
      <dgm:prSet/>
      <dgm:spPr/>
      <dgm:t>
        <a:bodyPr/>
        <a:lstStyle/>
        <a:p>
          <a:endParaRPr lang="es-ES_tradnl" sz="2000" b="0">
            <a:solidFill>
              <a:schemeClr val="tx1"/>
            </a:solidFill>
          </a:endParaRPr>
        </a:p>
      </dgm:t>
    </dgm:pt>
    <dgm:pt modelId="{D0CAEB49-AE7A-485C-A878-FB31B66216A6}" type="sibTrans" cxnId="{653CC791-3B64-46A0-921E-3BC4B6CFED8E}">
      <dgm:prSet/>
      <dgm:spPr/>
      <dgm:t>
        <a:bodyPr/>
        <a:lstStyle/>
        <a:p>
          <a:endParaRPr lang="es-ES_tradnl" sz="2000" b="0">
            <a:solidFill>
              <a:schemeClr val="tx1"/>
            </a:solidFill>
          </a:endParaRPr>
        </a:p>
      </dgm:t>
    </dgm:pt>
    <dgm:pt modelId="{D6BAAD6E-0EA7-4A79-9627-31B9959887CA}" type="pres">
      <dgm:prSet presAssocID="{F4392CC0-6963-4686-94C2-9EC245206F20}" presName="Name0" presStyleCnt="0">
        <dgm:presLayoutVars>
          <dgm:dir/>
          <dgm:animLvl val="lvl"/>
          <dgm:resizeHandles val="exact"/>
        </dgm:presLayoutVars>
      </dgm:prSet>
      <dgm:spPr/>
    </dgm:pt>
    <dgm:pt modelId="{849D61DA-137E-473B-99AF-EDF9ECAF33B8}" type="pres">
      <dgm:prSet presAssocID="{F4392CC0-6963-4686-94C2-9EC245206F20}" presName="tSp" presStyleCnt="0"/>
      <dgm:spPr/>
    </dgm:pt>
    <dgm:pt modelId="{13C5B4DE-28AC-45EA-9D6D-FEFACB333304}" type="pres">
      <dgm:prSet presAssocID="{F4392CC0-6963-4686-94C2-9EC245206F20}" presName="bSp" presStyleCnt="0"/>
      <dgm:spPr/>
    </dgm:pt>
    <dgm:pt modelId="{CB52B2DF-7A3F-40F3-AB1D-F4423F241569}" type="pres">
      <dgm:prSet presAssocID="{F4392CC0-6963-4686-94C2-9EC245206F20}" presName="process" presStyleCnt="0"/>
      <dgm:spPr/>
    </dgm:pt>
    <dgm:pt modelId="{B4B08D11-1323-4E7A-96AE-EA71240E1AB0}" type="pres">
      <dgm:prSet presAssocID="{D9948D46-A8AD-445D-BBFB-CADFBE307A12}" presName="composite1" presStyleCnt="0"/>
      <dgm:spPr/>
    </dgm:pt>
    <dgm:pt modelId="{BDB6E3AA-9D61-4D58-B690-71FDA3E80C93}" type="pres">
      <dgm:prSet presAssocID="{D9948D46-A8AD-445D-BBFB-CADFBE307A12}" presName="dummyNode1" presStyleLbl="node1" presStyleIdx="0" presStyleCnt="4"/>
      <dgm:spPr/>
    </dgm:pt>
    <dgm:pt modelId="{83C6731A-8254-48B8-B71D-85AFBC1FD8DD}" type="pres">
      <dgm:prSet presAssocID="{D9948D46-A8AD-445D-BBFB-CADFBE307A12}" presName="childNode1" presStyleLbl="bgAcc1" presStyleIdx="0" presStyleCnt="4">
        <dgm:presLayoutVars>
          <dgm:bulletEnabled val="1"/>
        </dgm:presLayoutVars>
      </dgm:prSet>
      <dgm:spPr/>
    </dgm:pt>
    <dgm:pt modelId="{D71F4657-E652-441E-847D-0760CF2A1BEF}" type="pres">
      <dgm:prSet presAssocID="{D9948D46-A8AD-445D-BBFB-CADFBE307A12}" presName="childNode1tx" presStyleLbl="bgAcc1" presStyleIdx="0" presStyleCnt="4">
        <dgm:presLayoutVars>
          <dgm:bulletEnabled val="1"/>
        </dgm:presLayoutVars>
      </dgm:prSet>
      <dgm:spPr/>
    </dgm:pt>
    <dgm:pt modelId="{C1D848E0-48E8-4494-ADA5-EEE7F545DAB9}" type="pres">
      <dgm:prSet presAssocID="{D9948D46-A8AD-445D-BBFB-CADFBE307A12}" presName="parentNode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7B2B2CF7-1C32-43CD-A751-7A7E053D453B}" type="pres">
      <dgm:prSet presAssocID="{D9948D46-A8AD-445D-BBFB-CADFBE307A12}" presName="connSite1" presStyleCnt="0"/>
      <dgm:spPr/>
    </dgm:pt>
    <dgm:pt modelId="{CCD748FE-6163-41E3-9174-77A75F786DA5}" type="pres">
      <dgm:prSet presAssocID="{9FB90BFE-942D-4620-8E2A-4AB759149E4D}" presName="Name9" presStyleLbl="sibTrans2D1" presStyleIdx="0" presStyleCnt="3"/>
      <dgm:spPr/>
      <dgm:t>
        <a:bodyPr/>
        <a:lstStyle/>
        <a:p>
          <a:endParaRPr lang="es-ES_tradnl"/>
        </a:p>
      </dgm:t>
    </dgm:pt>
    <dgm:pt modelId="{FCDF3F28-DC08-4A2E-8DDC-97FA66496DF0}" type="pres">
      <dgm:prSet presAssocID="{E56530D4-5FB8-4566-B81E-FA571BD3491A}" presName="composite2" presStyleCnt="0"/>
      <dgm:spPr/>
    </dgm:pt>
    <dgm:pt modelId="{41BB4651-F807-44E2-BC57-D31EE6CA1013}" type="pres">
      <dgm:prSet presAssocID="{E56530D4-5FB8-4566-B81E-FA571BD3491A}" presName="dummyNode2" presStyleLbl="node1" presStyleIdx="0" presStyleCnt="4"/>
      <dgm:spPr/>
    </dgm:pt>
    <dgm:pt modelId="{19D51F3A-43F2-4B86-B832-7FF750C85149}" type="pres">
      <dgm:prSet presAssocID="{E56530D4-5FB8-4566-B81E-FA571BD3491A}" presName="childNode2" presStyleLbl="bgAcc1" presStyleIdx="1" presStyleCnt="4">
        <dgm:presLayoutVars>
          <dgm:bulletEnabled val="1"/>
        </dgm:presLayoutVars>
      </dgm:prSet>
      <dgm:spPr/>
    </dgm:pt>
    <dgm:pt modelId="{81B81CFC-D151-4E01-8938-8AC8928FB824}" type="pres">
      <dgm:prSet presAssocID="{E56530D4-5FB8-4566-B81E-FA571BD3491A}" presName="childNode2tx" presStyleLbl="bgAcc1" presStyleIdx="1" presStyleCnt="4">
        <dgm:presLayoutVars>
          <dgm:bulletEnabled val="1"/>
        </dgm:presLayoutVars>
      </dgm:prSet>
      <dgm:spPr/>
    </dgm:pt>
    <dgm:pt modelId="{CFE401F8-0988-4FA4-A794-10934CCF6D22}" type="pres">
      <dgm:prSet presAssocID="{E56530D4-5FB8-4566-B81E-FA571BD3491A}" presName="parentNode2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2E5A32BA-D582-43F6-BFE4-2F2C7019595A}" type="pres">
      <dgm:prSet presAssocID="{E56530D4-5FB8-4566-B81E-FA571BD3491A}" presName="connSite2" presStyleCnt="0"/>
      <dgm:spPr/>
    </dgm:pt>
    <dgm:pt modelId="{9FD89EC7-8361-409D-8963-75874A8E7D53}" type="pres">
      <dgm:prSet presAssocID="{24C29CDE-464D-4DC9-AFA1-880F30BC1DC8}" presName="Name18" presStyleLbl="sibTrans2D1" presStyleIdx="1" presStyleCnt="3"/>
      <dgm:spPr/>
      <dgm:t>
        <a:bodyPr/>
        <a:lstStyle/>
        <a:p>
          <a:endParaRPr lang="es-ES_tradnl"/>
        </a:p>
      </dgm:t>
    </dgm:pt>
    <dgm:pt modelId="{848FC27E-28C4-42CA-B5F1-F2F1FBD6F1BE}" type="pres">
      <dgm:prSet presAssocID="{91C6BF84-57E0-4FC5-81D6-7B84F070B89B}" presName="composite1" presStyleCnt="0"/>
      <dgm:spPr/>
    </dgm:pt>
    <dgm:pt modelId="{20A5D575-C38E-41E7-9A66-C9469B62CAC1}" type="pres">
      <dgm:prSet presAssocID="{91C6BF84-57E0-4FC5-81D6-7B84F070B89B}" presName="dummyNode1" presStyleLbl="node1" presStyleIdx="1" presStyleCnt="4"/>
      <dgm:spPr/>
    </dgm:pt>
    <dgm:pt modelId="{AE1D7E33-7668-409D-BFB5-8E522E052D81}" type="pres">
      <dgm:prSet presAssocID="{91C6BF84-57E0-4FC5-81D6-7B84F070B89B}" presName="childNode1" presStyleLbl="bgAcc1" presStyleIdx="2" presStyleCnt="4">
        <dgm:presLayoutVars>
          <dgm:bulletEnabled val="1"/>
        </dgm:presLayoutVars>
      </dgm:prSet>
      <dgm:spPr/>
    </dgm:pt>
    <dgm:pt modelId="{7EC3E2AD-3301-4BF6-A43F-0BDC06E3E84F}" type="pres">
      <dgm:prSet presAssocID="{91C6BF84-57E0-4FC5-81D6-7B84F070B89B}" presName="childNode1tx" presStyleLbl="bgAcc1" presStyleIdx="2" presStyleCnt="4">
        <dgm:presLayoutVars>
          <dgm:bulletEnabled val="1"/>
        </dgm:presLayoutVars>
      </dgm:prSet>
      <dgm:spPr/>
    </dgm:pt>
    <dgm:pt modelId="{A02ADA89-DC98-4A92-82B4-39B53EAA9E4E}" type="pres">
      <dgm:prSet presAssocID="{91C6BF84-57E0-4FC5-81D6-7B84F070B89B}" presName="parentNode1" presStyleLbl="node1" presStyleIdx="2" presStyleCnt="4" custScaleX="107255">
        <dgm:presLayoutVars>
          <dgm:chMax val="1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AF8162F7-AAA6-4675-9C67-9026F2C8D7EC}" type="pres">
      <dgm:prSet presAssocID="{91C6BF84-57E0-4FC5-81D6-7B84F070B89B}" presName="connSite1" presStyleCnt="0"/>
      <dgm:spPr/>
    </dgm:pt>
    <dgm:pt modelId="{C429A449-EF1A-45AD-B742-994DA4201870}" type="pres">
      <dgm:prSet presAssocID="{84423B60-FDFD-4A6A-BCBE-59CB212FEA01}" presName="Name9" presStyleLbl="sibTrans2D1" presStyleIdx="2" presStyleCnt="3"/>
      <dgm:spPr/>
      <dgm:t>
        <a:bodyPr/>
        <a:lstStyle/>
        <a:p>
          <a:endParaRPr lang="es-ES_tradnl"/>
        </a:p>
      </dgm:t>
    </dgm:pt>
    <dgm:pt modelId="{B674A698-C346-43A4-9B6D-543A5BE1E4EA}" type="pres">
      <dgm:prSet presAssocID="{17D6C7F5-2424-4442-9D34-E2A0DED89034}" presName="composite2" presStyleCnt="0"/>
      <dgm:spPr/>
    </dgm:pt>
    <dgm:pt modelId="{428BC221-B50B-438C-8C4B-B125C7BFCBD0}" type="pres">
      <dgm:prSet presAssocID="{17D6C7F5-2424-4442-9D34-E2A0DED89034}" presName="dummyNode2" presStyleLbl="node1" presStyleIdx="2" presStyleCnt="4"/>
      <dgm:spPr/>
    </dgm:pt>
    <dgm:pt modelId="{14EA323F-96DB-4263-98F2-B3434EAFC33E}" type="pres">
      <dgm:prSet presAssocID="{17D6C7F5-2424-4442-9D34-E2A0DED89034}" presName="childNode2" presStyleLbl="bgAcc1" presStyleIdx="3" presStyleCnt="4">
        <dgm:presLayoutVars>
          <dgm:bulletEnabled val="1"/>
        </dgm:presLayoutVars>
      </dgm:prSet>
      <dgm:spPr/>
    </dgm:pt>
    <dgm:pt modelId="{843AB075-29CF-4755-B239-5ED48875D0AB}" type="pres">
      <dgm:prSet presAssocID="{17D6C7F5-2424-4442-9D34-E2A0DED89034}" presName="childNode2tx" presStyleLbl="bgAcc1" presStyleIdx="3" presStyleCnt="4">
        <dgm:presLayoutVars>
          <dgm:bulletEnabled val="1"/>
        </dgm:presLayoutVars>
      </dgm:prSet>
      <dgm:spPr/>
    </dgm:pt>
    <dgm:pt modelId="{D8B94A05-25EE-4F68-9EF8-558BE98C0AAD}" type="pres">
      <dgm:prSet presAssocID="{17D6C7F5-2424-4442-9D34-E2A0DED89034}" presName="parentNode2" presStyleLbl="node1" presStyleIdx="3" presStyleCnt="4" custScaleX="113269" custScaleY="134095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D7B35208-3C46-46E7-B35B-59B566E4B05F}" type="pres">
      <dgm:prSet presAssocID="{17D6C7F5-2424-4442-9D34-E2A0DED89034}" presName="connSite2" presStyleCnt="0"/>
      <dgm:spPr/>
    </dgm:pt>
  </dgm:ptLst>
  <dgm:cxnLst>
    <dgm:cxn modelId="{506678F4-193C-4CAE-9643-39AC4269083D}" type="presOf" srcId="{F4392CC0-6963-4686-94C2-9EC245206F20}" destId="{D6BAAD6E-0EA7-4A79-9627-31B9959887CA}" srcOrd="0" destOrd="0" presId="urn:microsoft.com/office/officeart/2005/8/layout/hProcess4"/>
    <dgm:cxn modelId="{464D48E8-A81C-41DF-9964-13F691F5B0EC}" type="presOf" srcId="{9FB90BFE-942D-4620-8E2A-4AB759149E4D}" destId="{CCD748FE-6163-41E3-9174-77A75F786DA5}" srcOrd="0" destOrd="0" presId="urn:microsoft.com/office/officeart/2005/8/layout/hProcess4"/>
    <dgm:cxn modelId="{C565B717-364D-463F-B9C6-755E0F060214}" type="presOf" srcId="{91C6BF84-57E0-4FC5-81D6-7B84F070B89B}" destId="{A02ADA89-DC98-4A92-82B4-39B53EAA9E4E}" srcOrd="0" destOrd="0" presId="urn:microsoft.com/office/officeart/2005/8/layout/hProcess4"/>
    <dgm:cxn modelId="{F47E14F8-7E76-4BB9-885E-C0A42A8E79F1}" type="presOf" srcId="{E56530D4-5FB8-4566-B81E-FA571BD3491A}" destId="{CFE401F8-0988-4FA4-A794-10934CCF6D22}" srcOrd="0" destOrd="0" presId="urn:microsoft.com/office/officeart/2005/8/layout/hProcess4"/>
    <dgm:cxn modelId="{57007A9B-C532-4C61-B472-A2FB88BEF845}" srcId="{F4392CC0-6963-4686-94C2-9EC245206F20}" destId="{E56530D4-5FB8-4566-B81E-FA571BD3491A}" srcOrd="1" destOrd="0" parTransId="{1DA3AEF1-E69B-4DEA-843F-EAC61866B709}" sibTransId="{24C29CDE-464D-4DC9-AFA1-880F30BC1DC8}"/>
    <dgm:cxn modelId="{9D358BA7-CE0A-49E5-95DD-B00449C14392}" type="presOf" srcId="{17D6C7F5-2424-4442-9D34-E2A0DED89034}" destId="{D8B94A05-25EE-4F68-9EF8-558BE98C0AAD}" srcOrd="0" destOrd="0" presId="urn:microsoft.com/office/officeart/2005/8/layout/hProcess4"/>
    <dgm:cxn modelId="{9A8834F7-5D25-4A10-9F0C-566CCD654861}" type="presOf" srcId="{24C29CDE-464D-4DC9-AFA1-880F30BC1DC8}" destId="{9FD89EC7-8361-409D-8963-75874A8E7D53}" srcOrd="0" destOrd="0" presId="urn:microsoft.com/office/officeart/2005/8/layout/hProcess4"/>
    <dgm:cxn modelId="{777B1A1F-596C-467A-A79E-E490AFD2DFA1}" srcId="{F4392CC0-6963-4686-94C2-9EC245206F20}" destId="{91C6BF84-57E0-4FC5-81D6-7B84F070B89B}" srcOrd="2" destOrd="0" parTransId="{3F81651A-80DB-491A-B00F-25B8D7CA6153}" sibTransId="{84423B60-FDFD-4A6A-BCBE-59CB212FEA01}"/>
    <dgm:cxn modelId="{4928DB08-87FC-49ED-B9EC-323375FF46B7}" type="presOf" srcId="{D9948D46-A8AD-445D-BBFB-CADFBE307A12}" destId="{C1D848E0-48E8-4494-ADA5-EEE7F545DAB9}" srcOrd="0" destOrd="0" presId="urn:microsoft.com/office/officeart/2005/8/layout/hProcess4"/>
    <dgm:cxn modelId="{50F1184C-F672-41BD-A3AF-A845B69E5236}" type="presOf" srcId="{84423B60-FDFD-4A6A-BCBE-59CB212FEA01}" destId="{C429A449-EF1A-45AD-B742-994DA4201870}" srcOrd="0" destOrd="0" presId="urn:microsoft.com/office/officeart/2005/8/layout/hProcess4"/>
    <dgm:cxn modelId="{653CC791-3B64-46A0-921E-3BC4B6CFED8E}" srcId="{F4392CC0-6963-4686-94C2-9EC245206F20}" destId="{17D6C7F5-2424-4442-9D34-E2A0DED89034}" srcOrd="3" destOrd="0" parTransId="{8FFE4769-08A1-434A-9A1E-252ECC1C4B37}" sibTransId="{D0CAEB49-AE7A-485C-A878-FB31B66216A6}"/>
    <dgm:cxn modelId="{A87F8036-4463-49E6-A51D-069C4F956F2F}" srcId="{F4392CC0-6963-4686-94C2-9EC245206F20}" destId="{D9948D46-A8AD-445D-BBFB-CADFBE307A12}" srcOrd="0" destOrd="0" parTransId="{F6705258-5AB0-4130-8E92-3D75D15C30F1}" sibTransId="{9FB90BFE-942D-4620-8E2A-4AB759149E4D}"/>
    <dgm:cxn modelId="{6465805A-8653-4E08-AF1D-AD1A6FAE4729}" type="presParOf" srcId="{D6BAAD6E-0EA7-4A79-9627-31B9959887CA}" destId="{849D61DA-137E-473B-99AF-EDF9ECAF33B8}" srcOrd="0" destOrd="0" presId="urn:microsoft.com/office/officeart/2005/8/layout/hProcess4"/>
    <dgm:cxn modelId="{E1C94D2F-51C0-41B5-82C4-BCC91514DAC9}" type="presParOf" srcId="{D6BAAD6E-0EA7-4A79-9627-31B9959887CA}" destId="{13C5B4DE-28AC-45EA-9D6D-FEFACB333304}" srcOrd="1" destOrd="0" presId="urn:microsoft.com/office/officeart/2005/8/layout/hProcess4"/>
    <dgm:cxn modelId="{58F17962-B861-4E8B-854D-92A663BFD109}" type="presParOf" srcId="{D6BAAD6E-0EA7-4A79-9627-31B9959887CA}" destId="{CB52B2DF-7A3F-40F3-AB1D-F4423F241569}" srcOrd="2" destOrd="0" presId="urn:microsoft.com/office/officeart/2005/8/layout/hProcess4"/>
    <dgm:cxn modelId="{DDE88DB3-257B-404B-BF53-BFC728E6C106}" type="presParOf" srcId="{CB52B2DF-7A3F-40F3-AB1D-F4423F241569}" destId="{B4B08D11-1323-4E7A-96AE-EA71240E1AB0}" srcOrd="0" destOrd="0" presId="urn:microsoft.com/office/officeart/2005/8/layout/hProcess4"/>
    <dgm:cxn modelId="{41F77E76-9613-4058-86E8-EA2009AC46BE}" type="presParOf" srcId="{B4B08D11-1323-4E7A-96AE-EA71240E1AB0}" destId="{BDB6E3AA-9D61-4D58-B690-71FDA3E80C93}" srcOrd="0" destOrd="0" presId="urn:microsoft.com/office/officeart/2005/8/layout/hProcess4"/>
    <dgm:cxn modelId="{DF070FBD-D2ED-486D-A908-85DCF0659F8C}" type="presParOf" srcId="{B4B08D11-1323-4E7A-96AE-EA71240E1AB0}" destId="{83C6731A-8254-48B8-B71D-85AFBC1FD8DD}" srcOrd="1" destOrd="0" presId="urn:microsoft.com/office/officeart/2005/8/layout/hProcess4"/>
    <dgm:cxn modelId="{9BF3FE8A-44F5-46A9-8230-B556E12EB39E}" type="presParOf" srcId="{B4B08D11-1323-4E7A-96AE-EA71240E1AB0}" destId="{D71F4657-E652-441E-847D-0760CF2A1BEF}" srcOrd="2" destOrd="0" presId="urn:microsoft.com/office/officeart/2005/8/layout/hProcess4"/>
    <dgm:cxn modelId="{52B4D528-CA7F-418D-9263-5BC35D87A808}" type="presParOf" srcId="{B4B08D11-1323-4E7A-96AE-EA71240E1AB0}" destId="{C1D848E0-48E8-4494-ADA5-EEE7F545DAB9}" srcOrd="3" destOrd="0" presId="urn:microsoft.com/office/officeart/2005/8/layout/hProcess4"/>
    <dgm:cxn modelId="{32A24554-0463-4FE1-AE5A-2BF9B7AB443E}" type="presParOf" srcId="{B4B08D11-1323-4E7A-96AE-EA71240E1AB0}" destId="{7B2B2CF7-1C32-43CD-A751-7A7E053D453B}" srcOrd="4" destOrd="0" presId="urn:microsoft.com/office/officeart/2005/8/layout/hProcess4"/>
    <dgm:cxn modelId="{006B8809-52A3-427B-8242-ED094531A350}" type="presParOf" srcId="{CB52B2DF-7A3F-40F3-AB1D-F4423F241569}" destId="{CCD748FE-6163-41E3-9174-77A75F786DA5}" srcOrd="1" destOrd="0" presId="urn:microsoft.com/office/officeart/2005/8/layout/hProcess4"/>
    <dgm:cxn modelId="{17134B7B-3662-4014-A323-25351F0D9F0F}" type="presParOf" srcId="{CB52B2DF-7A3F-40F3-AB1D-F4423F241569}" destId="{FCDF3F28-DC08-4A2E-8DDC-97FA66496DF0}" srcOrd="2" destOrd="0" presId="urn:microsoft.com/office/officeart/2005/8/layout/hProcess4"/>
    <dgm:cxn modelId="{39FC5C18-D558-4433-844A-FBF8E2FD6912}" type="presParOf" srcId="{FCDF3F28-DC08-4A2E-8DDC-97FA66496DF0}" destId="{41BB4651-F807-44E2-BC57-D31EE6CA1013}" srcOrd="0" destOrd="0" presId="urn:microsoft.com/office/officeart/2005/8/layout/hProcess4"/>
    <dgm:cxn modelId="{779ACF51-6A2D-46B0-B580-3A283E32C6F0}" type="presParOf" srcId="{FCDF3F28-DC08-4A2E-8DDC-97FA66496DF0}" destId="{19D51F3A-43F2-4B86-B832-7FF750C85149}" srcOrd="1" destOrd="0" presId="urn:microsoft.com/office/officeart/2005/8/layout/hProcess4"/>
    <dgm:cxn modelId="{53F6A329-C326-41C6-AD3E-9871D9BF1227}" type="presParOf" srcId="{FCDF3F28-DC08-4A2E-8DDC-97FA66496DF0}" destId="{81B81CFC-D151-4E01-8938-8AC8928FB824}" srcOrd="2" destOrd="0" presId="urn:microsoft.com/office/officeart/2005/8/layout/hProcess4"/>
    <dgm:cxn modelId="{50A127CF-7E6A-4142-BD6D-D096DE2CF05A}" type="presParOf" srcId="{FCDF3F28-DC08-4A2E-8DDC-97FA66496DF0}" destId="{CFE401F8-0988-4FA4-A794-10934CCF6D22}" srcOrd="3" destOrd="0" presId="urn:microsoft.com/office/officeart/2005/8/layout/hProcess4"/>
    <dgm:cxn modelId="{796C636C-AEF6-4CE9-84DA-9CBE5FDB27B1}" type="presParOf" srcId="{FCDF3F28-DC08-4A2E-8DDC-97FA66496DF0}" destId="{2E5A32BA-D582-43F6-BFE4-2F2C7019595A}" srcOrd="4" destOrd="0" presId="urn:microsoft.com/office/officeart/2005/8/layout/hProcess4"/>
    <dgm:cxn modelId="{64FD4790-7918-4659-BAE4-A9EF1401EE3B}" type="presParOf" srcId="{CB52B2DF-7A3F-40F3-AB1D-F4423F241569}" destId="{9FD89EC7-8361-409D-8963-75874A8E7D53}" srcOrd="3" destOrd="0" presId="urn:microsoft.com/office/officeart/2005/8/layout/hProcess4"/>
    <dgm:cxn modelId="{B0F0D9B3-B1B5-4463-896A-35EC5F3BC936}" type="presParOf" srcId="{CB52B2DF-7A3F-40F3-AB1D-F4423F241569}" destId="{848FC27E-28C4-42CA-B5F1-F2F1FBD6F1BE}" srcOrd="4" destOrd="0" presId="urn:microsoft.com/office/officeart/2005/8/layout/hProcess4"/>
    <dgm:cxn modelId="{9F6E1820-AB67-441B-B878-493588D2954B}" type="presParOf" srcId="{848FC27E-28C4-42CA-B5F1-F2F1FBD6F1BE}" destId="{20A5D575-C38E-41E7-9A66-C9469B62CAC1}" srcOrd="0" destOrd="0" presId="urn:microsoft.com/office/officeart/2005/8/layout/hProcess4"/>
    <dgm:cxn modelId="{2B73A32A-13D1-457E-894E-6639D254951E}" type="presParOf" srcId="{848FC27E-28C4-42CA-B5F1-F2F1FBD6F1BE}" destId="{AE1D7E33-7668-409D-BFB5-8E522E052D81}" srcOrd="1" destOrd="0" presId="urn:microsoft.com/office/officeart/2005/8/layout/hProcess4"/>
    <dgm:cxn modelId="{9D8896EA-1208-47FF-9916-C09825A88D7F}" type="presParOf" srcId="{848FC27E-28C4-42CA-B5F1-F2F1FBD6F1BE}" destId="{7EC3E2AD-3301-4BF6-A43F-0BDC06E3E84F}" srcOrd="2" destOrd="0" presId="urn:microsoft.com/office/officeart/2005/8/layout/hProcess4"/>
    <dgm:cxn modelId="{35BB6CCD-2A3E-42FF-B99A-278FAE251805}" type="presParOf" srcId="{848FC27E-28C4-42CA-B5F1-F2F1FBD6F1BE}" destId="{A02ADA89-DC98-4A92-82B4-39B53EAA9E4E}" srcOrd="3" destOrd="0" presId="urn:microsoft.com/office/officeart/2005/8/layout/hProcess4"/>
    <dgm:cxn modelId="{59B90BB7-7873-4880-B1A8-1A0A8D0586DC}" type="presParOf" srcId="{848FC27E-28C4-42CA-B5F1-F2F1FBD6F1BE}" destId="{AF8162F7-AAA6-4675-9C67-9026F2C8D7EC}" srcOrd="4" destOrd="0" presId="urn:microsoft.com/office/officeart/2005/8/layout/hProcess4"/>
    <dgm:cxn modelId="{9B933141-4691-4A30-8E63-98E774655290}" type="presParOf" srcId="{CB52B2DF-7A3F-40F3-AB1D-F4423F241569}" destId="{C429A449-EF1A-45AD-B742-994DA4201870}" srcOrd="5" destOrd="0" presId="urn:microsoft.com/office/officeart/2005/8/layout/hProcess4"/>
    <dgm:cxn modelId="{A1493DE4-043B-4B0C-87B9-0D0AC2E81739}" type="presParOf" srcId="{CB52B2DF-7A3F-40F3-AB1D-F4423F241569}" destId="{B674A698-C346-43A4-9B6D-543A5BE1E4EA}" srcOrd="6" destOrd="0" presId="urn:microsoft.com/office/officeart/2005/8/layout/hProcess4"/>
    <dgm:cxn modelId="{377025BC-4CFA-4B20-8974-74F627B73387}" type="presParOf" srcId="{B674A698-C346-43A4-9B6D-543A5BE1E4EA}" destId="{428BC221-B50B-438C-8C4B-B125C7BFCBD0}" srcOrd="0" destOrd="0" presId="urn:microsoft.com/office/officeart/2005/8/layout/hProcess4"/>
    <dgm:cxn modelId="{BE812BAB-F3DF-42A2-A0A3-C00C7CA58FFD}" type="presParOf" srcId="{B674A698-C346-43A4-9B6D-543A5BE1E4EA}" destId="{14EA323F-96DB-4263-98F2-B3434EAFC33E}" srcOrd="1" destOrd="0" presId="urn:microsoft.com/office/officeart/2005/8/layout/hProcess4"/>
    <dgm:cxn modelId="{63B0BE93-36F2-4FFB-8E49-E4BC3F7C5CAE}" type="presParOf" srcId="{B674A698-C346-43A4-9B6D-543A5BE1E4EA}" destId="{843AB075-29CF-4755-B239-5ED48875D0AB}" srcOrd="2" destOrd="0" presId="urn:microsoft.com/office/officeart/2005/8/layout/hProcess4"/>
    <dgm:cxn modelId="{3A0E589C-A52D-4874-9AEF-C04D38271B75}" type="presParOf" srcId="{B674A698-C346-43A4-9B6D-543A5BE1E4EA}" destId="{D8B94A05-25EE-4F68-9EF8-558BE98C0AAD}" srcOrd="3" destOrd="0" presId="urn:microsoft.com/office/officeart/2005/8/layout/hProcess4"/>
    <dgm:cxn modelId="{BE1F04E7-DC8C-4811-AA0D-C4A613526F59}" type="presParOf" srcId="{B674A698-C346-43A4-9B6D-543A5BE1E4EA}" destId="{D7B35208-3C46-46E7-B35B-59B566E4B05F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FAC20CA-B119-45CB-AAF1-37A0404DEF89}" type="doc">
      <dgm:prSet loTypeId="urn:microsoft.com/office/officeart/2005/8/layout/list1" loCatId="list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es-ES_tradnl"/>
        </a:p>
      </dgm:t>
    </dgm:pt>
    <dgm:pt modelId="{E00858C5-7AF2-41B4-AF88-C930A63C03C6}">
      <dgm:prSet phldrT="[Texto]" custT="1"/>
      <dgm:spPr/>
      <dgm:t>
        <a:bodyPr/>
        <a:lstStyle/>
        <a:p>
          <a:pPr algn="l"/>
          <a:r>
            <a:rPr lang="es-ES" sz="1700" b="1" i="1" dirty="0" smtClean="0">
              <a:solidFill>
                <a:schemeClr val="tx1"/>
              </a:solidFill>
              <a:effectLst/>
              <a:latin typeface="Arial Narrow" pitchFamily="34" charset="0"/>
              <a:hlinkClick xmlns:r="http://schemas.openxmlformats.org/officeDocument/2006/relationships" r:id="rId1" action="ppaction://hlinkfile"/>
            </a:rPr>
            <a:t>Formato de Solicitud de Revisión y Registro de Documento</a:t>
          </a:r>
          <a:endParaRPr lang="es-ES_tradnl" sz="1700" b="1" i="1" dirty="0">
            <a:solidFill>
              <a:schemeClr val="tx1"/>
            </a:solidFill>
            <a:effectLst/>
          </a:endParaRPr>
        </a:p>
      </dgm:t>
    </dgm:pt>
    <dgm:pt modelId="{1141B0F1-429B-463B-AA0E-7DE6AECD5999}" type="parTrans" cxnId="{7A30DCEE-35B9-4108-ADF7-04978F960BFE}">
      <dgm:prSet/>
      <dgm:spPr/>
      <dgm:t>
        <a:bodyPr/>
        <a:lstStyle/>
        <a:p>
          <a:endParaRPr lang="es-ES_tradnl" sz="1700" b="1" i="1">
            <a:solidFill>
              <a:schemeClr val="tx1"/>
            </a:solidFill>
            <a:effectLst/>
          </a:endParaRPr>
        </a:p>
      </dgm:t>
    </dgm:pt>
    <dgm:pt modelId="{BE6BD9C0-D47E-41E7-A513-7C66A588E22D}" type="sibTrans" cxnId="{7A30DCEE-35B9-4108-ADF7-04978F960BFE}">
      <dgm:prSet/>
      <dgm:spPr/>
      <dgm:t>
        <a:bodyPr/>
        <a:lstStyle/>
        <a:p>
          <a:endParaRPr lang="es-ES_tradnl" sz="1700" b="1" i="1">
            <a:solidFill>
              <a:schemeClr val="tx1"/>
            </a:solidFill>
            <a:effectLst/>
          </a:endParaRPr>
        </a:p>
      </dgm:t>
    </dgm:pt>
    <dgm:pt modelId="{BB33289A-2BAF-43D8-95D3-D9E73D47257E}">
      <dgm:prSet custT="1"/>
      <dgm:spPr/>
      <dgm:t>
        <a:bodyPr/>
        <a:lstStyle/>
        <a:p>
          <a:r>
            <a:rPr lang="es-ES_tradnl" sz="1700" b="1" i="1" dirty="0" smtClean="0">
              <a:solidFill>
                <a:schemeClr val="tx1"/>
              </a:solidFill>
              <a:effectLst/>
              <a:latin typeface="Arial Narrow" pitchFamily="34" charset="0"/>
              <a:hlinkClick xmlns:r="http://schemas.openxmlformats.org/officeDocument/2006/relationships" r:id="rId2" action="ppaction://hlinkfile"/>
            </a:rPr>
            <a:t>Formato de Control de Registro</a:t>
          </a:r>
          <a:endParaRPr lang="es-ES_tradnl" sz="1700" b="1" i="1" dirty="0" smtClean="0">
            <a:solidFill>
              <a:schemeClr val="tx1"/>
            </a:solidFill>
            <a:effectLst/>
            <a:latin typeface="Arial Narrow" pitchFamily="34" charset="0"/>
          </a:endParaRPr>
        </a:p>
      </dgm:t>
    </dgm:pt>
    <dgm:pt modelId="{9D8961B2-2DDE-4EE5-B3F0-4C499DAAAF2D}" type="parTrans" cxnId="{D76AF55E-FC47-4F0E-915D-417E8292B98B}">
      <dgm:prSet/>
      <dgm:spPr/>
      <dgm:t>
        <a:bodyPr/>
        <a:lstStyle/>
        <a:p>
          <a:endParaRPr lang="es-ES_tradnl" sz="1700" b="1" i="1">
            <a:solidFill>
              <a:schemeClr val="tx1"/>
            </a:solidFill>
            <a:effectLst/>
          </a:endParaRPr>
        </a:p>
      </dgm:t>
    </dgm:pt>
    <dgm:pt modelId="{DA827A25-96B6-4DEB-B7D7-8B87C04E1A48}" type="sibTrans" cxnId="{D76AF55E-FC47-4F0E-915D-417E8292B98B}">
      <dgm:prSet/>
      <dgm:spPr/>
      <dgm:t>
        <a:bodyPr/>
        <a:lstStyle/>
        <a:p>
          <a:endParaRPr lang="es-ES_tradnl" sz="1700" b="1" i="1">
            <a:solidFill>
              <a:schemeClr val="tx1"/>
            </a:solidFill>
            <a:effectLst/>
          </a:endParaRPr>
        </a:p>
      </dgm:t>
    </dgm:pt>
    <dgm:pt modelId="{F61E37BC-1353-4F5B-9F64-1FA93C670038}">
      <dgm:prSet custT="1"/>
      <dgm:spPr/>
      <dgm:t>
        <a:bodyPr/>
        <a:lstStyle/>
        <a:p>
          <a:r>
            <a:rPr lang="es-ES_tradnl" sz="1700" b="1" i="1" dirty="0" smtClean="0">
              <a:solidFill>
                <a:schemeClr val="tx1"/>
              </a:solidFill>
              <a:effectLst/>
              <a:latin typeface="Arial Narrow" pitchFamily="34" charset="0"/>
              <a:hlinkClick xmlns:r="http://schemas.openxmlformats.org/officeDocument/2006/relationships" r:id="rId3" action="ppaction://hlinkfile"/>
            </a:rPr>
            <a:t>Formato Evaluación de Proveedores</a:t>
          </a:r>
          <a:endParaRPr lang="es-ES_tradnl" sz="1700" b="1" i="1" dirty="0" smtClean="0">
            <a:solidFill>
              <a:schemeClr val="tx1"/>
            </a:solidFill>
            <a:effectLst/>
            <a:latin typeface="Arial Narrow" pitchFamily="34" charset="0"/>
          </a:endParaRPr>
        </a:p>
      </dgm:t>
    </dgm:pt>
    <dgm:pt modelId="{B335FAE1-1C50-4E35-B299-2C8676D9AB60}" type="parTrans" cxnId="{432AF75B-374A-4A49-8086-2F2171E879D2}">
      <dgm:prSet/>
      <dgm:spPr/>
      <dgm:t>
        <a:bodyPr/>
        <a:lstStyle/>
        <a:p>
          <a:endParaRPr lang="es-ES_tradnl" sz="1700" b="1" i="1">
            <a:solidFill>
              <a:schemeClr val="tx1"/>
            </a:solidFill>
            <a:effectLst/>
          </a:endParaRPr>
        </a:p>
      </dgm:t>
    </dgm:pt>
    <dgm:pt modelId="{875A414E-E6FB-4E41-A752-D7297D65479B}" type="sibTrans" cxnId="{432AF75B-374A-4A49-8086-2F2171E879D2}">
      <dgm:prSet/>
      <dgm:spPr/>
      <dgm:t>
        <a:bodyPr/>
        <a:lstStyle/>
        <a:p>
          <a:endParaRPr lang="es-ES_tradnl" sz="1700" b="1" i="1">
            <a:solidFill>
              <a:schemeClr val="tx1"/>
            </a:solidFill>
            <a:effectLst/>
          </a:endParaRPr>
        </a:p>
      </dgm:t>
    </dgm:pt>
    <dgm:pt modelId="{6976D18B-BB4F-43F8-B5ED-56CA375A200A}">
      <dgm:prSet custT="1"/>
      <dgm:spPr/>
      <dgm:t>
        <a:bodyPr/>
        <a:lstStyle/>
        <a:p>
          <a:r>
            <a:rPr lang="es-ES" sz="1700" b="1" i="1" dirty="0" smtClean="0">
              <a:solidFill>
                <a:schemeClr val="tx1"/>
              </a:solidFill>
              <a:effectLst/>
              <a:latin typeface="Arial Narrow" pitchFamily="34" charset="0"/>
              <a:hlinkClick xmlns:r="http://schemas.openxmlformats.org/officeDocument/2006/relationships" r:id="rId4" action="ppaction://hlinkfile"/>
            </a:rPr>
            <a:t>Formato de Reevaluación de Proveedores</a:t>
          </a:r>
          <a:endParaRPr lang="es-ES" sz="1700" b="1" i="1" dirty="0" smtClean="0">
            <a:solidFill>
              <a:schemeClr val="tx1"/>
            </a:solidFill>
            <a:effectLst/>
            <a:latin typeface="Arial Narrow" pitchFamily="34" charset="0"/>
          </a:endParaRPr>
        </a:p>
      </dgm:t>
    </dgm:pt>
    <dgm:pt modelId="{FD35CB82-4A46-42EA-A077-54BBB5DD83EC}" type="parTrans" cxnId="{29CA506F-D4C1-4885-B35B-15AAA9912104}">
      <dgm:prSet/>
      <dgm:spPr/>
      <dgm:t>
        <a:bodyPr/>
        <a:lstStyle/>
        <a:p>
          <a:endParaRPr lang="es-ES_tradnl" sz="1700" b="1" i="1">
            <a:solidFill>
              <a:schemeClr val="tx1"/>
            </a:solidFill>
            <a:effectLst/>
          </a:endParaRPr>
        </a:p>
      </dgm:t>
    </dgm:pt>
    <dgm:pt modelId="{382E2D76-AC74-42C4-B7B3-428DC0C07206}" type="sibTrans" cxnId="{29CA506F-D4C1-4885-B35B-15AAA9912104}">
      <dgm:prSet/>
      <dgm:spPr/>
      <dgm:t>
        <a:bodyPr/>
        <a:lstStyle/>
        <a:p>
          <a:endParaRPr lang="es-ES_tradnl" sz="1700" b="1" i="1">
            <a:solidFill>
              <a:schemeClr val="tx1"/>
            </a:solidFill>
            <a:effectLst/>
          </a:endParaRPr>
        </a:p>
      </dgm:t>
    </dgm:pt>
    <dgm:pt modelId="{5A93FB73-BE11-4F94-B688-7C8C908379A6}">
      <dgm:prSet custT="1"/>
      <dgm:spPr/>
      <dgm:t>
        <a:bodyPr/>
        <a:lstStyle/>
        <a:p>
          <a:r>
            <a:rPr lang="es-ES" sz="1700" b="1" i="1" dirty="0" smtClean="0">
              <a:solidFill>
                <a:schemeClr val="tx1"/>
              </a:solidFill>
              <a:effectLst/>
              <a:latin typeface="Arial Narrow" pitchFamily="34" charset="0"/>
              <a:hlinkClick xmlns:r="http://schemas.openxmlformats.org/officeDocument/2006/relationships" r:id="rId5" action="ppaction://hlinkfile"/>
            </a:rPr>
            <a:t>Formato de Solicitud de Cambio o Creación de Nuevos Documentos</a:t>
          </a:r>
          <a:endParaRPr lang="es-ES" sz="1700" b="1" i="1" dirty="0" smtClean="0">
            <a:solidFill>
              <a:schemeClr val="tx1"/>
            </a:solidFill>
            <a:effectLst/>
            <a:latin typeface="Arial Narrow" pitchFamily="34" charset="0"/>
          </a:endParaRPr>
        </a:p>
      </dgm:t>
    </dgm:pt>
    <dgm:pt modelId="{BDE39BCF-82EF-4E31-B118-0BC27E7B4371}" type="parTrans" cxnId="{3AAA11E7-5BAF-4C66-8712-D142F189754C}">
      <dgm:prSet/>
      <dgm:spPr/>
      <dgm:t>
        <a:bodyPr/>
        <a:lstStyle/>
        <a:p>
          <a:endParaRPr lang="es-ES_tradnl" sz="1700" b="1" i="1">
            <a:solidFill>
              <a:schemeClr val="tx1"/>
            </a:solidFill>
            <a:effectLst/>
          </a:endParaRPr>
        </a:p>
      </dgm:t>
    </dgm:pt>
    <dgm:pt modelId="{B4F559DF-38F3-43CA-A526-CABF1D1FFD6E}" type="sibTrans" cxnId="{3AAA11E7-5BAF-4C66-8712-D142F189754C}">
      <dgm:prSet/>
      <dgm:spPr/>
      <dgm:t>
        <a:bodyPr/>
        <a:lstStyle/>
        <a:p>
          <a:endParaRPr lang="es-ES_tradnl" sz="1700" b="1" i="1">
            <a:solidFill>
              <a:schemeClr val="tx1"/>
            </a:solidFill>
            <a:effectLst/>
          </a:endParaRPr>
        </a:p>
      </dgm:t>
    </dgm:pt>
    <dgm:pt modelId="{9330976B-93D8-47D5-9E9E-13D20BC683FE}">
      <dgm:prSet custT="1"/>
      <dgm:spPr/>
      <dgm:t>
        <a:bodyPr/>
        <a:lstStyle/>
        <a:p>
          <a:r>
            <a:rPr lang="es-ES" sz="1700" b="1" i="1" dirty="0" smtClean="0">
              <a:solidFill>
                <a:schemeClr val="tx1"/>
              </a:solidFill>
              <a:effectLst/>
              <a:latin typeface="Arial Narrow" pitchFamily="34" charset="0"/>
              <a:hlinkClick xmlns:r="http://schemas.openxmlformats.org/officeDocument/2006/relationships" r:id="rId6" action="ppaction://hlinkfile"/>
            </a:rPr>
            <a:t>Caracterización: Proceso de Gestión de Contratación y Compras</a:t>
          </a:r>
          <a:endParaRPr lang="es-ES" sz="1700" b="1" i="1" dirty="0" smtClean="0">
            <a:solidFill>
              <a:schemeClr val="tx1"/>
            </a:solidFill>
            <a:effectLst/>
            <a:latin typeface="Arial Narrow" pitchFamily="34" charset="0"/>
          </a:endParaRPr>
        </a:p>
      </dgm:t>
    </dgm:pt>
    <dgm:pt modelId="{0A79DE88-9069-4EB7-B7C2-85F6A7AAA205}" type="parTrans" cxnId="{8D273747-363F-4E59-AE82-B033E27A3EC6}">
      <dgm:prSet/>
      <dgm:spPr/>
      <dgm:t>
        <a:bodyPr/>
        <a:lstStyle/>
        <a:p>
          <a:endParaRPr lang="es-ES_tradnl" sz="1700" b="1" i="1">
            <a:solidFill>
              <a:schemeClr val="tx1"/>
            </a:solidFill>
            <a:effectLst/>
          </a:endParaRPr>
        </a:p>
      </dgm:t>
    </dgm:pt>
    <dgm:pt modelId="{C728B6DE-DFB9-413F-8549-25748E5F664E}" type="sibTrans" cxnId="{8D273747-363F-4E59-AE82-B033E27A3EC6}">
      <dgm:prSet/>
      <dgm:spPr/>
      <dgm:t>
        <a:bodyPr/>
        <a:lstStyle/>
        <a:p>
          <a:endParaRPr lang="es-ES_tradnl" sz="1700" b="1" i="1">
            <a:solidFill>
              <a:schemeClr val="tx1"/>
            </a:solidFill>
            <a:effectLst/>
          </a:endParaRPr>
        </a:p>
      </dgm:t>
    </dgm:pt>
    <dgm:pt modelId="{AA70F9B8-D994-45D3-B9C4-6E89D6B64B48}">
      <dgm:prSet custT="1"/>
      <dgm:spPr/>
      <dgm:t>
        <a:bodyPr/>
        <a:lstStyle/>
        <a:p>
          <a:r>
            <a:rPr lang="es-ES" sz="1700" b="1" i="1" dirty="0" smtClean="0">
              <a:solidFill>
                <a:schemeClr val="tx1"/>
              </a:solidFill>
              <a:effectLst/>
              <a:latin typeface="Arial Narrow" pitchFamily="34" charset="0"/>
              <a:hlinkClick xmlns:r="http://schemas.openxmlformats.org/officeDocument/2006/relationships" r:id="rId7" action="ppaction://hlinkfile"/>
            </a:rPr>
            <a:t>Manual de Procedimientos : Gestión de Control Fiscal – Procedimiento Aplicable para las Auditorias</a:t>
          </a:r>
          <a:endParaRPr lang="es-ES" sz="1700" b="1" i="1" dirty="0" smtClean="0">
            <a:solidFill>
              <a:schemeClr val="tx1"/>
            </a:solidFill>
            <a:effectLst/>
            <a:latin typeface="Arial Narrow" pitchFamily="34" charset="0"/>
          </a:endParaRPr>
        </a:p>
      </dgm:t>
    </dgm:pt>
    <dgm:pt modelId="{51015945-5369-4D93-B023-BAF5475D4DD8}" type="parTrans" cxnId="{036E4AFA-55DB-4C3C-98E4-A3332EA0732E}">
      <dgm:prSet/>
      <dgm:spPr/>
      <dgm:t>
        <a:bodyPr/>
        <a:lstStyle/>
        <a:p>
          <a:endParaRPr lang="es-ES_tradnl" sz="1700" b="1" i="1">
            <a:solidFill>
              <a:schemeClr val="tx1"/>
            </a:solidFill>
            <a:effectLst/>
          </a:endParaRPr>
        </a:p>
      </dgm:t>
    </dgm:pt>
    <dgm:pt modelId="{4B6B62BE-C6D4-4B11-AD87-A9348203D995}" type="sibTrans" cxnId="{036E4AFA-55DB-4C3C-98E4-A3332EA0732E}">
      <dgm:prSet/>
      <dgm:spPr/>
      <dgm:t>
        <a:bodyPr/>
        <a:lstStyle/>
        <a:p>
          <a:endParaRPr lang="es-ES_tradnl" sz="1700" b="1" i="1">
            <a:solidFill>
              <a:schemeClr val="tx1"/>
            </a:solidFill>
            <a:effectLst/>
          </a:endParaRPr>
        </a:p>
      </dgm:t>
    </dgm:pt>
    <dgm:pt modelId="{82BD76E6-B374-4E1D-AA50-04B7DC65419E}" type="pres">
      <dgm:prSet presAssocID="{0FAC20CA-B119-45CB-AAF1-37A0404DEF8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_tradnl"/>
        </a:p>
      </dgm:t>
    </dgm:pt>
    <dgm:pt modelId="{09445978-2296-4DD0-AB8D-F7118E101E5D}" type="pres">
      <dgm:prSet presAssocID="{E00858C5-7AF2-41B4-AF88-C930A63C03C6}" presName="parentLin" presStyleCnt="0"/>
      <dgm:spPr/>
    </dgm:pt>
    <dgm:pt modelId="{E1305741-7E6D-44C2-8C89-3664B234187E}" type="pres">
      <dgm:prSet presAssocID="{E00858C5-7AF2-41B4-AF88-C930A63C03C6}" presName="parentLeftMargin" presStyleLbl="node1" presStyleIdx="0" presStyleCnt="7"/>
      <dgm:spPr/>
      <dgm:t>
        <a:bodyPr/>
        <a:lstStyle/>
        <a:p>
          <a:endParaRPr lang="es-ES_tradnl"/>
        </a:p>
      </dgm:t>
    </dgm:pt>
    <dgm:pt modelId="{64529969-F78C-438D-BC72-6A297E7CE9BC}" type="pres">
      <dgm:prSet presAssocID="{E00858C5-7AF2-41B4-AF88-C930A63C03C6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21CCB929-1BDB-4628-A643-70A7C5955CE6}" type="pres">
      <dgm:prSet presAssocID="{E00858C5-7AF2-41B4-AF88-C930A63C03C6}" presName="negativeSpace" presStyleCnt="0"/>
      <dgm:spPr/>
    </dgm:pt>
    <dgm:pt modelId="{7EFFB4CE-0BE1-485E-BC2A-21D77358B052}" type="pres">
      <dgm:prSet presAssocID="{E00858C5-7AF2-41B4-AF88-C930A63C03C6}" presName="childText" presStyleLbl="conFgAcc1" presStyleIdx="0" presStyleCnt="7">
        <dgm:presLayoutVars>
          <dgm:bulletEnabled val="1"/>
        </dgm:presLayoutVars>
      </dgm:prSet>
      <dgm:spPr/>
    </dgm:pt>
    <dgm:pt modelId="{153F54FD-F29A-4420-9E23-5BE0766E12F5}" type="pres">
      <dgm:prSet presAssocID="{BE6BD9C0-D47E-41E7-A513-7C66A588E22D}" presName="spaceBetweenRectangles" presStyleCnt="0"/>
      <dgm:spPr/>
    </dgm:pt>
    <dgm:pt modelId="{431D6D98-1A6B-4685-94F1-8F874CFC3A5A}" type="pres">
      <dgm:prSet presAssocID="{BB33289A-2BAF-43D8-95D3-D9E73D47257E}" presName="parentLin" presStyleCnt="0"/>
      <dgm:spPr/>
    </dgm:pt>
    <dgm:pt modelId="{CD35A553-4239-4F6A-8859-A6BE617448B6}" type="pres">
      <dgm:prSet presAssocID="{BB33289A-2BAF-43D8-95D3-D9E73D47257E}" presName="parentLeftMargin" presStyleLbl="node1" presStyleIdx="0" presStyleCnt="7"/>
      <dgm:spPr/>
      <dgm:t>
        <a:bodyPr/>
        <a:lstStyle/>
        <a:p>
          <a:endParaRPr lang="es-ES_tradnl"/>
        </a:p>
      </dgm:t>
    </dgm:pt>
    <dgm:pt modelId="{23F3ACEB-DC57-414B-8524-7E161222177E}" type="pres">
      <dgm:prSet presAssocID="{BB33289A-2BAF-43D8-95D3-D9E73D47257E}" presName="parentText" presStyleLbl="node1" presStyleIdx="1" presStyleCnt="7" custScaleX="57726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B78C7FB8-2F08-4A50-857C-4D77EFAA4671}" type="pres">
      <dgm:prSet presAssocID="{BB33289A-2BAF-43D8-95D3-D9E73D47257E}" presName="negativeSpace" presStyleCnt="0"/>
      <dgm:spPr/>
    </dgm:pt>
    <dgm:pt modelId="{8A27D4E4-E78C-43D7-924F-DE14DAC6F69C}" type="pres">
      <dgm:prSet presAssocID="{BB33289A-2BAF-43D8-95D3-D9E73D47257E}" presName="childText" presStyleLbl="conFgAcc1" presStyleIdx="1" presStyleCnt="7">
        <dgm:presLayoutVars>
          <dgm:bulletEnabled val="1"/>
        </dgm:presLayoutVars>
      </dgm:prSet>
      <dgm:spPr/>
    </dgm:pt>
    <dgm:pt modelId="{5CDAD318-9DBD-4F33-8AC7-813DEC9F11FE}" type="pres">
      <dgm:prSet presAssocID="{DA827A25-96B6-4DEB-B7D7-8B87C04E1A48}" presName="spaceBetweenRectangles" presStyleCnt="0"/>
      <dgm:spPr/>
    </dgm:pt>
    <dgm:pt modelId="{A9587115-271A-4771-8C3A-C430C87AD434}" type="pres">
      <dgm:prSet presAssocID="{F61E37BC-1353-4F5B-9F64-1FA93C670038}" presName="parentLin" presStyleCnt="0"/>
      <dgm:spPr/>
    </dgm:pt>
    <dgm:pt modelId="{FF9862D3-30F6-4030-99FB-CD53D831F21F}" type="pres">
      <dgm:prSet presAssocID="{F61E37BC-1353-4F5B-9F64-1FA93C670038}" presName="parentLeftMargin" presStyleLbl="node1" presStyleIdx="1" presStyleCnt="7"/>
      <dgm:spPr/>
      <dgm:t>
        <a:bodyPr/>
        <a:lstStyle/>
        <a:p>
          <a:endParaRPr lang="es-ES_tradnl"/>
        </a:p>
      </dgm:t>
    </dgm:pt>
    <dgm:pt modelId="{281DDB6B-107D-46EF-A3D1-86CCBC73CA49}" type="pres">
      <dgm:prSet presAssocID="{F61E37BC-1353-4F5B-9F64-1FA93C670038}" presName="parentText" presStyleLbl="node1" presStyleIdx="2" presStyleCnt="7" custScaleX="66473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63459D49-C98D-49CA-8BC9-EC70070D5A21}" type="pres">
      <dgm:prSet presAssocID="{F61E37BC-1353-4F5B-9F64-1FA93C670038}" presName="negativeSpace" presStyleCnt="0"/>
      <dgm:spPr/>
    </dgm:pt>
    <dgm:pt modelId="{278CDFD1-32F2-4352-BE65-21F474A30654}" type="pres">
      <dgm:prSet presAssocID="{F61E37BC-1353-4F5B-9F64-1FA93C670038}" presName="childText" presStyleLbl="conFgAcc1" presStyleIdx="2" presStyleCnt="7">
        <dgm:presLayoutVars>
          <dgm:bulletEnabled val="1"/>
        </dgm:presLayoutVars>
      </dgm:prSet>
      <dgm:spPr/>
    </dgm:pt>
    <dgm:pt modelId="{E78A8E51-5802-47BB-8FEE-DBD27ACB4C7B}" type="pres">
      <dgm:prSet presAssocID="{875A414E-E6FB-4E41-A752-D7297D65479B}" presName="spaceBetweenRectangles" presStyleCnt="0"/>
      <dgm:spPr/>
    </dgm:pt>
    <dgm:pt modelId="{AD55E5CD-5356-49F7-85B1-2B76261C5BF0}" type="pres">
      <dgm:prSet presAssocID="{6976D18B-BB4F-43F8-B5ED-56CA375A200A}" presName="parentLin" presStyleCnt="0"/>
      <dgm:spPr/>
    </dgm:pt>
    <dgm:pt modelId="{B6E6E07F-BD31-4104-9647-41FF899F7227}" type="pres">
      <dgm:prSet presAssocID="{6976D18B-BB4F-43F8-B5ED-56CA375A200A}" presName="parentLeftMargin" presStyleLbl="node1" presStyleIdx="2" presStyleCnt="7"/>
      <dgm:spPr/>
      <dgm:t>
        <a:bodyPr/>
        <a:lstStyle/>
        <a:p>
          <a:endParaRPr lang="es-ES_tradnl"/>
        </a:p>
      </dgm:t>
    </dgm:pt>
    <dgm:pt modelId="{A5796066-BFCF-4309-9590-130DD2711F14}" type="pres">
      <dgm:prSet presAssocID="{6976D18B-BB4F-43F8-B5ED-56CA375A200A}" presName="parentText" presStyleLbl="node1" presStyleIdx="3" presStyleCnt="7" custScaleX="79592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5ECD0C4F-830D-44EA-83EC-8C8C8A6EF47E}" type="pres">
      <dgm:prSet presAssocID="{6976D18B-BB4F-43F8-B5ED-56CA375A200A}" presName="negativeSpace" presStyleCnt="0"/>
      <dgm:spPr/>
    </dgm:pt>
    <dgm:pt modelId="{63856990-F54A-4FF7-8877-F6E4CA1DE516}" type="pres">
      <dgm:prSet presAssocID="{6976D18B-BB4F-43F8-B5ED-56CA375A200A}" presName="childText" presStyleLbl="conFgAcc1" presStyleIdx="3" presStyleCnt="7">
        <dgm:presLayoutVars>
          <dgm:bulletEnabled val="1"/>
        </dgm:presLayoutVars>
      </dgm:prSet>
      <dgm:spPr/>
    </dgm:pt>
    <dgm:pt modelId="{BAAD59A6-11F2-413F-BFFC-34AFF34060F6}" type="pres">
      <dgm:prSet presAssocID="{382E2D76-AC74-42C4-B7B3-428DC0C07206}" presName="spaceBetweenRectangles" presStyleCnt="0"/>
      <dgm:spPr/>
    </dgm:pt>
    <dgm:pt modelId="{AA76EC6A-0077-41A0-BC8D-3B57279DF1F1}" type="pres">
      <dgm:prSet presAssocID="{5A93FB73-BE11-4F94-B688-7C8C908379A6}" presName="parentLin" presStyleCnt="0"/>
      <dgm:spPr/>
    </dgm:pt>
    <dgm:pt modelId="{B5509674-E848-4517-BFCC-F36910F950F4}" type="pres">
      <dgm:prSet presAssocID="{5A93FB73-BE11-4F94-B688-7C8C908379A6}" presName="parentLeftMargin" presStyleLbl="node1" presStyleIdx="3" presStyleCnt="7"/>
      <dgm:spPr/>
      <dgm:t>
        <a:bodyPr/>
        <a:lstStyle/>
        <a:p>
          <a:endParaRPr lang="es-ES_tradnl"/>
        </a:p>
      </dgm:t>
    </dgm:pt>
    <dgm:pt modelId="{03F2B46C-6F01-4AA2-B76C-632B2AEA7978}" type="pres">
      <dgm:prSet presAssocID="{5A93FB73-BE11-4F94-B688-7C8C908379A6}" presName="parentText" presStyleLbl="node1" presStyleIdx="4" presStyleCnt="7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27585F0A-21F3-4A73-90B5-653B143C3D36}" type="pres">
      <dgm:prSet presAssocID="{5A93FB73-BE11-4F94-B688-7C8C908379A6}" presName="negativeSpace" presStyleCnt="0"/>
      <dgm:spPr/>
    </dgm:pt>
    <dgm:pt modelId="{8FEAC7F0-86A4-4508-81DF-FE607C6B51C9}" type="pres">
      <dgm:prSet presAssocID="{5A93FB73-BE11-4F94-B688-7C8C908379A6}" presName="childText" presStyleLbl="conFgAcc1" presStyleIdx="4" presStyleCnt="7">
        <dgm:presLayoutVars>
          <dgm:bulletEnabled val="1"/>
        </dgm:presLayoutVars>
      </dgm:prSet>
      <dgm:spPr/>
    </dgm:pt>
    <dgm:pt modelId="{8C3B8D52-844D-4A5F-8FB6-B75F7A9848BE}" type="pres">
      <dgm:prSet presAssocID="{B4F559DF-38F3-43CA-A526-CABF1D1FFD6E}" presName="spaceBetweenRectangles" presStyleCnt="0"/>
      <dgm:spPr/>
    </dgm:pt>
    <dgm:pt modelId="{9B793BC2-8A8B-4A74-B856-FD86D2852600}" type="pres">
      <dgm:prSet presAssocID="{9330976B-93D8-47D5-9E9E-13D20BC683FE}" presName="parentLin" presStyleCnt="0"/>
      <dgm:spPr/>
    </dgm:pt>
    <dgm:pt modelId="{86C3373E-DDEA-4B6A-87BD-9B926D94C0F3}" type="pres">
      <dgm:prSet presAssocID="{9330976B-93D8-47D5-9E9E-13D20BC683FE}" presName="parentLeftMargin" presStyleLbl="node1" presStyleIdx="4" presStyleCnt="7"/>
      <dgm:spPr/>
      <dgm:t>
        <a:bodyPr/>
        <a:lstStyle/>
        <a:p>
          <a:endParaRPr lang="es-ES_tradnl"/>
        </a:p>
      </dgm:t>
    </dgm:pt>
    <dgm:pt modelId="{AA9403C2-59C8-44D1-91AE-CECD49668979}" type="pres">
      <dgm:prSet presAssocID="{9330976B-93D8-47D5-9E9E-13D20BC683FE}" presName="parentText" presStyleLbl="node1" presStyleIdx="5" presStyleCnt="7" custScaleX="110204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74782865-F6BA-41CA-9841-75DEE4AD1385}" type="pres">
      <dgm:prSet presAssocID="{9330976B-93D8-47D5-9E9E-13D20BC683FE}" presName="negativeSpace" presStyleCnt="0"/>
      <dgm:spPr/>
    </dgm:pt>
    <dgm:pt modelId="{8248F02F-D090-4001-9DF6-8C5DE26D71AC}" type="pres">
      <dgm:prSet presAssocID="{9330976B-93D8-47D5-9E9E-13D20BC683FE}" presName="childText" presStyleLbl="conFgAcc1" presStyleIdx="5" presStyleCnt="7">
        <dgm:presLayoutVars>
          <dgm:bulletEnabled val="1"/>
        </dgm:presLayoutVars>
      </dgm:prSet>
      <dgm:spPr/>
    </dgm:pt>
    <dgm:pt modelId="{990F35FD-424B-469E-B805-0998AD513807}" type="pres">
      <dgm:prSet presAssocID="{C728B6DE-DFB9-413F-8549-25748E5F664E}" presName="spaceBetweenRectangles" presStyleCnt="0"/>
      <dgm:spPr/>
    </dgm:pt>
    <dgm:pt modelId="{C16AE541-07ED-412F-A6F9-0B681FD5B483}" type="pres">
      <dgm:prSet presAssocID="{AA70F9B8-D994-45D3-B9C4-6E89D6B64B48}" presName="parentLin" presStyleCnt="0"/>
      <dgm:spPr/>
    </dgm:pt>
    <dgm:pt modelId="{7BE7164A-79F9-45C2-BDAA-3EA4F753D5F8}" type="pres">
      <dgm:prSet presAssocID="{AA70F9B8-D994-45D3-B9C4-6E89D6B64B48}" presName="parentLeftMargin" presStyleLbl="node1" presStyleIdx="5" presStyleCnt="7"/>
      <dgm:spPr/>
      <dgm:t>
        <a:bodyPr/>
        <a:lstStyle/>
        <a:p>
          <a:endParaRPr lang="es-ES_tradnl"/>
        </a:p>
      </dgm:t>
    </dgm:pt>
    <dgm:pt modelId="{F54CEF5B-D3E7-4E0B-95CE-D1285A8DF36A}" type="pres">
      <dgm:prSet presAssocID="{AA70F9B8-D994-45D3-B9C4-6E89D6B64B48}" presName="parentText" presStyleLbl="node1" presStyleIdx="6" presStyleCnt="7" custScaleX="142857" custScaleY="139331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4479BF75-C031-4D0F-8CEA-D9B2E157E6A1}" type="pres">
      <dgm:prSet presAssocID="{AA70F9B8-D994-45D3-B9C4-6E89D6B64B48}" presName="negativeSpace" presStyleCnt="0"/>
      <dgm:spPr/>
    </dgm:pt>
    <dgm:pt modelId="{B97D1A4C-671F-44F8-B3EB-D99F25014AA9}" type="pres">
      <dgm:prSet presAssocID="{AA70F9B8-D994-45D3-B9C4-6E89D6B64B48}" presName="childText" presStyleLbl="conFgAcc1" presStyleIdx="6" presStyleCnt="7">
        <dgm:presLayoutVars>
          <dgm:bulletEnabled val="1"/>
        </dgm:presLayoutVars>
      </dgm:prSet>
      <dgm:spPr/>
    </dgm:pt>
  </dgm:ptLst>
  <dgm:cxnLst>
    <dgm:cxn modelId="{7B50E55F-5D35-4795-A7CC-9F7A37D6BD62}" type="presOf" srcId="{9330976B-93D8-47D5-9E9E-13D20BC683FE}" destId="{86C3373E-DDEA-4B6A-87BD-9B926D94C0F3}" srcOrd="0" destOrd="0" presId="urn:microsoft.com/office/officeart/2005/8/layout/list1"/>
    <dgm:cxn modelId="{036E4AFA-55DB-4C3C-98E4-A3332EA0732E}" srcId="{0FAC20CA-B119-45CB-AAF1-37A0404DEF89}" destId="{AA70F9B8-D994-45D3-B9C4-6E89D6B64B48}" srcOrd="6" destOrd="0" parTransId="{51015945-5369-4D93-B023-BAF5475D4DD8}" sibTransId="{4B6B62BE-C6D4-4B11-AD87-A9348203D995}"/>
    <dgm:cxn modelId="{4EE24F12-D6CC-4AAB-99B4-6B12F8A1238C}" type="presOf" srcId="{AA70F9B8-D994-45D3-B9C4-6E89D6B64B48}" destId="{7BE7164A-79F9-45C2-BDAA-3EA4F753D5F8}" srcOrd="0" destOrd="0" presId="urn:microsoft.com/office/officeart/2005/8/layout/list1"/>
    <dgm:cxn modelId="{24464780-DD67-48AE-82F9-9E9597512335}" type="presOf" srcId="{BB33289A-2BAF-43D8-95D3-D9E73D47257E}" destId="{CD35A553-4239-4F6A-8859-A6BE617448B6}" srcOrd="0" destOrd="0" presId="urn:microsoft.com/office/officeart/2005/8/layout/list1"/>
    <dgm:cxn modelId="{EA036624-4E88-4E58-85B4-410B2100EFE4}" type="presOf" srcId="{AA70F9B8-D994-45D3-B9C4-6E89D6B64B48}" destId="{F54CEF5B-D3E7-4E0B-95CE-D1285A8DF36A}" srcOrd="1" destOrd="0" presId="urn:microsoft.com/office/officeart/2005/8/layout/list1"/>
    <dgm:cxn modelId="{6CD608CA-1018-4700-8DD9-8988A7ABC8EF}" type="presOf" srcId="{E00858C5-7AF2-41B4-AF88-C930A63C03C6}" destId="{E1305741-7E6D-44C2-8C89-3664B234187E}" srcOrd="0" destOrd="0" presId="urn:microsoft.com/office/officeart/2005/8/layout/list1"/>
    <dgm:cxn modelId="{8D273747-363F-4E59-AE82-B033E27A3EC6}" srcId="{0FAC20CA-B119-45CB-AAF1-37A0404DEF89}" destId="{9330976B-93D8-47D5-9E9E-13D20BC683FE}" srcOrd="5" destOrd="0" parTransId="{0A79DE88-9069-4EB7-B7C2-85F6A7AAA205}" sibTransId="{C728B6DE-DFB9-413F-8549-25748E5F664E}"/>
    <dgm:cxn modelId="{FD12FB30-4C36-4C44-B272-1BD47C6F6939}" type="presOf" srcId="{F61E37BC-1353-4F5B-9F64-1FA93C670038}" destId="{281DDB6B-107D-46EF-A3D1-86CCBC73CA49}" srcOrd="1" destOrd="0" presId="urn:microsoft.com/office/officeart/2005/8/layout/list1"/>
    <dgm:cxn modelId="{D76AF55E-FC47-4F0E-915D-417E8292B98B}" srcId="{0FAC20CA-B119-45CB-AAF1-37A0404DEF89}" destId="{BB33289A-2BAF-43D8-95D3-D9E73D47257E}" srcOrd="1" destOrd="0" parTransId="{9D8961B2-2DDE-4EE5-B3F0-4C499DAAAF2D}" sibTransId="{DA827A25-96B6-4DEB-B7D7-8B87C04E1A48}"/>
    <dgm:cxn modelId="{2DEBF441-673F-424C-B7A8-6B1FC97B8FA4}" type="presOf" srcId="{5A93FB73-BE11-4F94-B688-7C8C908379A6}" destId="{03F2B46C-6F01-4AA2-B76C-632B2AEA7978}" srcOrd="1" destOrd="0" presId="urn:microsoft.com/office/officeart/2005/8/layout/list1"/>
    <dgm:cxn modelId="{29CA506F-D4C1-4885-B35B-15AAA9912104}" srcId="{0FAC20CA-B119-45CB-AAF1-37A0404DEF89}" destId="{6976D18B-BB4F-43F8-B5ED-56CA375A200A}" srcOrd="3" destOrd="0" parTransId="{FD35CB82-4A46-42EA-A077-54BBB5DD83EC}" sibTransId="{382E2D76-AC74-42C4-B7B3-428DC0C07206}"/>
    <dgm:cxn modelId="{3AAA11E7-5BAF-4C66-8712-D142F189754C}" srcId="{0FAC20CA-B119-45CB-AAF1-37A0404DEF89}" destId="{5A93FB73-BE11-4F94-B688-7C8C908379A6}" srcOrd="4" destOrd="0" parTransId="{BDE39BCF-82EF-4E31-B118-0BC27E7B4371}" sibTransId="{B4F559DF-38F3-43CA-A526-CABF1D1FFD6E}"/>
    <dgm:cxn modelId="{A572A5FE-4C96-4180-8BBF-A1986F6B4558}" type="presOf" srcId="{BB33289A-2BAF-43D8-95D3-D9E73D47257E}" destId="{23F3ACEB-DC57-414B-8524-7E161222177E}" srcOrd="1" destOrd="0" presId="urn:microsoft.com/office/officeart/2005/8/layout/list1"/>
    <dgm:cxn modelId="{BD32423B-1919-4462-9C1C-E75DD22BDDA4}" type="presOf" srcId="{5A93FB73-BE11-4F94-B688-7C8C908379A6}" destId="{B5509674-E848-4517-BFCC-F36910F950F4}" srcOrd="0" destOrd="0" presId="urn:microsoft.com/office/officeart/2005/8/layout/list1"/>
    <dgm:cxn modelId="{432AF75B-374A-4A49-8086-2F2171E879D2}" srcId="{0FAC20CA-B119-45CB-AAF1-37A0404DEF89}" destId="{F61E37BC-1353-4F5B-9F64-1FA93C670038}" srcOrd="2" destOrd="0" parTransId="{B335FAE1-1C50-4E35-B299-2C8676D9AB60}" sibTransId="{875A414E-E6FB-4E41-A752-D7297D65479B}"/>
    <dgm:cxn modelId="{1DE79341-B363-4D8F-9865-A061FE5B2844}" type="presOf" srcId="{6976D18B-BB4F-43F8-B5ED-56CA375A200A}" destId="{A5796066-BFCF-4309-9590-130DD2711F14}" srcOrd="1" destOrd="0" presId="urn:microsoft.com/office/officeart/2005/8/layout/list1"/>
    <dgm:cxn modelId="{7A30DCEE-35B9-4108-ADF7-04978F960BFE}" srcId="{0FAC20CA-B119-45CB-AAF1-37A0404DEF89}" destId="{E00858C5-7AF2-41B4-AF88-C930A63C03C6}" srcOrd="0" destOrd="0" parTransId="{1141B0F1-429B-463B-AA0E-7DE6AECD5999}" sibTransId="{BE6BD9C0-D47E-41E7-A513-7C66A588E22D}"/>
    <dgm:cxn modelId="{8ADC51B9-02CC-437E-8310-B1551CEBFF98}" type="presOf" srcId="{F61E37BC-1353-4F5B-9F64-1FA93C670038}" destId="{FF9862D3-30F6-4030-99FB-CD53D831F21F}" srcOrd="0" destOrd="0" presId="urn:microsoft.com/office/officeart/2005/8/layout/list1"/>
    <dgm:cxn modelId="{1F8ABE47-D29B-45A1-B992-C7CD1A976A98}" type="presOf" srcId="{0FAC20CA-B119-45CB-AAF1-37A0404DEF89}" destId="{82BD76E6-B374-4E1D-AA50-04B7DC65419E}" srcOrd="0" destOrd="0" presId="urn:microsoft.com/office/officeart/2005/8/layout/list1"/>
    <dgm:cxn modelId="{B2FB48F0-E235-42CE-BA93-2CC6B70703A3}" type="presOf" srcId="{6976D18B-BB4F-43F8-B5ED-56CA375A200A}" destId="{B6E6E07F-BD31-4104-9647-41FF899F7227}" srcOrd="0" destOrd="0" presId="urn:microsoft.com/office/officeart/2005/8/layout/list1"/>
    <dgm:cxn modelId="{58550CF6-CA04-434E-A118-457FAFA11D75}" type="presOf" srcId="{E00858C5-7AF2-41B4-AF88-C930A63C03C6}" destId="{64529969-F78C-438D-BC72-6A297E7CE9BC}" srcOrd="1" destOrd="0" presId="urn:microsoft.com/office/officeart/2005/8/layout/list1"/>
    <dgm:cxn modelId="{33A147B0-8E7B-45AD-93CC-44E3C8070904}" type="presOf" srcId="{9330976B-93D8-47D5-9E9E-13D20BC683FE}" destId="{AA9403C2-59C8-44D1-91AE-CECD49668979}" srcOrd="1" destOrd="0" presId="urn:microsoft.com/office/officeart/2005/8/layout/list1"/>
    <dgm:cxn modelId="{5B852DA4-8085-4310-872E-EDEC930E5B67}" type="presParOf" srcId="{82BD76E6-B374-4E1D-AA50-04B7DC65419E}" destId="{09445978-2296-4DD0-AB8D-F7118E101E5D}" srcOrd="0" destOrd="0" presId="urn:microsoft.com/office/officeart/2005/8/layout/list1"/>
    <dgm:cxn modelId="{D2C202E3-2D1B-4EB9-9AD8-C57C9AD5A6FE}" type="presParOf" srcId="{09445978-2296-4DD0-AB8D-F7118E101E5D}" destId="{E1305741-7E6D-44C2-8C89-3664B234187E}" srcOrd="0" destOrd="0" presId="urn:microsoft.com/office/officeart/2005/8/layout/list1"/>
    <dgm:cxn modelId="{ABF84626-495E-4CC3-9D34-CAC437ED159A}" type="presParOf" srcId="{09445978-2296-4DD0-AB8D-F7118E101E5D}" destId="{64529969-F78C-438D-BC72-6A297E7CE9BC}" srcOrd="1" destOrd="0" presId="urn:microsoft.com/office/officeart/2005/8/layout/list1"/>
    <dgm:cxn modelId="{57FD8A65-8DAE-43D2-A181-9F626C1AB6B3}" type="presParOf" srcId="{82BD76E6-B374-4E1D-AA50-04B7DC65419E}" destId="{21CCB929-1BDB-4628-A643-70A7C5955CE6}" srcOrd="1" destOrd="0" presId="urn:microsoft.com/office/officeart/2005/8/layout/list1"/>
    <dgm:cxn modelId="{2AB7E9CB-D7DB-4DB9-834B-F8BAC5CB6F40}" type="presParOf" srcId="{82BD76E6-B374-4E1D-AA50-04B7DC65419E}" destId="{7EFFB4CE-0BE1-485E-BC2A-21D77358B052}" srcOrd="2" destOrd="0" presId="urn:microsoft.com/office/officeart/2005/8/layout/list1"/>
    <dgm:cxn modelId="{D68C2215-64E6-4FDB-936D-D164F0C8B2E9}" type="presParOf" srcId="{82BD76E6-B374-4E1D-AA50-04B7DC65419E}" destId="{153F54FD-F29A-4420-9E23-5BE0766E12F5}" srcOrd="3" destOrd="0" presId="urn:microsoft.com/office/officeart/2005/8/layout/list1"/>
    <dgm:cxn modelId="{FAD6D26C-4F2D-4F98-8BC8-088B79709B54}" type="presParOf" srcId="{82BD76E6-B374-4E1D-AA50-04B7DC65419E}" destId="{431D6D98-1A6B-4685-94F1-8F874CFC3A5A}" srcOrd="4" destOrd="0" presId="urn:microsoft.com/office/officeart/2005/8/layout/list1"/>
    <dgm:cxn modelId="{2DA19DAE-2CEA-47AE-99A4-7024B9FBB532}" type="presParOf" srcId="{431D6D98-1A6B-4685-94F1-8F874CFC3A5A}" destId="{CD35A553-4239-4F6A-8859-A6BE617448B6}" srcOrd="0" destOrd="0" presId="urn:microsoft.com/office/officeart/2005/8/layout/list1"/>
    <dgm:cxn modelId="{56D2AA8B-4281-45DE-A967-CD125E3CEE68}" type="presParOf" srcId="{431D6D98-1A6B-4685-94F1-8F874CFC3A5A}" destId="{23F3ACEB-DC57-414B-8524-7E161222177E}" srcOrd="1" destOrd="0" presId="urn:microsoft.com/office/officeart/2005/8/layout/list1"/>
    <dgm:cxn modelId="{9521C655-C4DD-47A8-889F-FE825C97A697}" type="presParOf" srcId="{82BD76E6-B374-4E1D-AA50-04B7DC65419E}" destId="{B78C7FB8-2F08-4A50-857C-4D77EFAA4671}" srcOrd="5" destOrd="0" presId="urn:microsoft.com/office/officeart/2005/8/layout/list1"/>
    <dgm:cxn modelId="{8E3E3E6A-1590-41D2-90D7-26FF22C2405C}" type="presParOf" srcId="{82BD76E6-B374-4E1D-AA50-04B7DC65419E}" destId="{8A27D4E4-E78C-43D7-924F-DE14DAC6F69C}" srcOrd="6" destOrd="0" presId="urn:microsoft.com/office/officeart/2005/8/layout/list1"/>
    <dgm:cxn modelId="{BCDFE629-814E-4B4B-B507-F47027F286D6}" type="presParOf" srcId="{82BD76E6-B374-4E1D-AA50-04B7DC65419E}" destId="{5CDAD318-9DBD-4F33-8AC7-813DEC9F11FE}" srcOrd="7" destOrd="0" presId="urn:microsoft.com/office/officeart/2005/8/layout/list1"/>
    <dgm:cxn modelId="{26217669-4919-44B7-B95D-188FB9ED57E9}" type="presParOf" srcId="{82BD76E6-B374-4E1D-AA50-04B7DC65419E}" destId="{A9587115-271A-4771-8C3A-C430C87AD434}" srcOrd="8" destOrd="0" presId="urn:microsoft.com/office/officeart/2005/8/layout/list1"/>
    <dgm:cxn modelId="{38DE137A-154E-4196-A4A9-D8FB140359F3}" type="presParOf" srcId="{A9587115-271A-4771-8C3A-C430C87AD434}" destId="{FF9862D3-30F6-4030-99FB-CD53D831F21F}" srcOrd="0" destOrd="0" presId="urn:microsoft.com/office/officeart/2005/8/layout/list1"/>
    <dgm:cxn modelId="{DBD1DA49-ABAB-40B4-84DC-54382B06E8F9}" type="presParOf" srcId="{A9587115-271A-4771-8C3A-C430C87AD434}" destId="{281DDB6B-107D-46EF-A3D1-86CCBC73CA49}" srcOrd="1" destOrd="0" presId="urn:microsoft.com/office/officeart/2005/8/layout/list1"/>
    <dgm:cxn modelId="{68DD19D0-E9CE-4E5B-92E0-19AD04AA6037}" type="presParOf" srcId="{82BD76E6-B374-4E1D-AA50-04B7DC65419E}" destId="{63459D49-C98D-49CA-8BC9-EC70070D5A21}" srcOrd="9" destOrd="0" presId="urn:microsoft.com/office/officeart/2005/8/layout/list1"/>
    <dgm:cxn modelId="{8E7B70B6-F23C-475C-8672-A72F84236B7B}" type="presParOf" srcId="{82BD76E6-B374-4E1D-AA50-04B7DC65419E}" destId="{278CDFD1-32F2-4352-BE65-21F474A30654}" srcOrd="10" destOrd="0" presId="urn:microsoft.com/office/officeart/2005/8/layout/list1"/>
    <dgm:cxn modelId="{8018CE55-AB5D-4217-A54D-D5717DB2AF0C}" type="presParOf" srcId="{82BD76E6-B374-4E1D-AA50-04B7DC65419E}" destId="{E78A8E51-5802-47BB-8FEE-DBD27ACB4C7B}" srcOrd="11" destOrd="0" presId="urn:microsoft.com/office/officeart/2005/8/layout/list1"/>
    <dgm:cxn modelId="{EC194229-B2FF-4762-B265-54B251068945}" type="presParOf" srcId="{82BD76E6-B374-4E1D-AA50-04B7DC65419E}" destId="{AD55E5CD-5356-49F7-85B1-2B76261C5BF0}" srcOrd="12" destOrd="0" presId="urn:microsoft.com/office/officeart/2005/8/layout/list1"/>
    <dgm:cxn modelId="{73B5C039-A3DE-4474-BC37-6308E6E9ACA8}" type="presParOf" srcId="{AD55E5CD-5356-49F7-85B1-2B76261C5BF0}" destId="{B6E6E07F-BD31-4104-9647-41FF899F7227}" srcOrd="0" destOrd="0" presId="urn:microsoft.com/office/officeart/2005/8/layout/list1"/>
    <dgm:cxn modelId="{AD69BC84-B50C-4190-A127-49D74EAD4DD6}" type="presParOf" srcId="{AD55E5CD-5356-49F7-85B1-2B76261C5BF0}" destId="{A5796066-BFCF-4309-9590-130DD2711F14}" srcOrd="1" destOrd="0" presId="urn:microsoft.com/office/officeart/2005/8/layout/list1"/>
    <dgm:cxn modelId="{FA26A7DA-02D8-4426-A2F6-FFC61DC07FAB}" type="presParOf" srcId="{82BD76E6-B374-4E1D-AA50-04B7DC65419E}" destId="{5ECD0C4F-830D-44EA-83EC-8C8C8A6EF47E}" srcOrd="13" destOrd="0" presId="urn:microsoft.com/office/officeart/2005/8/layout/list1"/>
    <dgm:cxn modelId="{09091108-8AB1-4DCB-9838-35DEDCA1794B}" type="presParOf" srcId="{82BD76E6-B374-4E1D-AA50-04B7DC65419E}" destId="{63856990-F54A-4FF7-8877-F6E4CA1DE516}" srcOrd="14" destOrd="0" presId="urn:microsoft.com/office/officeart/2005/8/layout/list1"/>
    <dgm:cxn modelId="{89266929-11FB-4E8A-92CE-80A4A91876C5}" type="presParOf" srcId="{82BD76E6-B374-4E1D-AA50-04B7DC65419E}" destId="{BAAD59A6-11F2-413F-BFFC-34AFF34060F6}" srcOrd="15" destOrd="0" presId="urn:microsoft.com/office/officeart/2005/8/layout/list1"/>
    <dgm:cxn modelId="{D6EF1C18-D083-43B4-8EF1-05004A5E990C}" type="presParOf" srcId="{82BD76E6-B374-4E1D-AA50-04B7DC65419E}" destId="{AA76EC6A-0077-41A0-BC8D-3B57279DF1F1}" srcOrd="16" destOrd="0" presId="urn:microsoft.com/office/officeart/2005/8/layout/list1"/>
    <dgm:cxn modelId="{415AA6CC-83AC-40CD-8D05-911AF214353E}" type="presParOf" srcId="{AA76EC6A-0077-41A0-BC8D-3B57279DF1F1}" destId="{B5509674-E848-4517-BFCC-F36910F950F4}" srcOrd="0" destOrd="0" presId="urn:microsoft.com/office/officeart/2005/8/layout/list1"/>
    <dgm:cxn modelId="{1267A005-C66B-4303-9171-8D6421100AE5}" type="presParOf" srcId="{AA76EC6A-0077-41A0-BC8D-3B57279DF1F1}" destId="{03F2B46C-6F01-4AA2-B76C-632B2AEA7978}" srcOrd="1" destOrd="0" presId="urn:microsoft.com/office/officeart/2005/8/layout/list1"/>
    <dgm:cxn modelId="{74FD6AD5-1AED-45A2-8476-F85D5985A62F}" type="presParOf" srcId="{82BD76E6-B374-4E1D-AA50-04B7DC65419E}" destId="{27585F0A-21F3-4A73-90B5-653B143C3D36}" srcOrd="17" destOrd="0" presId="urn:microsoft.com/office/officeart/2005/8/layout/list1"/>
    <dgm:cxn modelId="{998D4E53-326E-4258-9359-DEE4CFC04060}" type="presParOf" srcId="{82BD76E6-B374-4E1D-AA50-04B7DC65419E}" destId="{8FEAC7F0-86A4-4508-81DF-FE607C6B51C9}" srcOrd="18" destOrd="0" presId="urn:microsoft.com/office/officeart/2005/8/layout/list1"/>
    <dgm:cxn modelId="{D4238B26-2B5E-4A70-B678-9093262300F0}" type="presParOf" srcId="{82BD76E6-B374-4E1D-AA50-04B7DC65419E}" destId="{8C3B8D52-844D-4A5F-8FB6-B75F7A9848BE}" srcOrd="19" destOrd="0" presId="urn:microsoft.com/office/officeart/2005/8/layout/list1"/>
    <dgm:cxn modelId="{8389A0A4-7C06-4B5E-A3CD-78149D2666D5}" type="presParOf" srcId="{82BD76E6-B374-4E1D-AA50-04B7DC65419E}" destId="{9B793BC2-8A8B-4A74-B856-FD86D2852600}" srcOrd="20" destOrd="0" presId="urn:microsoft.com/office/officeart/2005/8/layout/list1"/>
    <dgm:cxn modelId="{2608E7E5-DE7E-443A-ADA4-0BD07D6297B6}" type="presParOf" srcId="{9B793BC2-8A8B-4A74-B856-FD86D2852600}" destId="{86C3373E-DDEA-4B6A-87BD-9B926D94C0F3}" srcOrd="0" destOrd="0" presId="urn:microsoft.com/office/officeart/2005/8/layout/list1"/>
    <dgm:cxn modelId="{8923551F-A2D3-4B54-BB71-84C1E59BEB42}" type="presParOf" srcId="{9B793BC2-8A8B-4A74-B856-FD86D2852600}" destId="{AA9403C2-59C8-44D1-91AE-CECD49668979}" srcOrd="1" destOrd="0" presId="urn:microsoft.com/office/officeart/2005/8/layout/list1"/>
    <dgm:cxn modelId="{36036240-4BB2-4B4E-B323-0BF31106E5BB}" type="presParOf" srcId="{82BD76E6-B374-4E1D-AA50-04B7DC65419E}" destId="{74782865-F6BA-41CA-9841-75DEE4AD1385}" srcOrd="21" destOrd="0" presId="urn:microsoft.com/office/officeart/2005/8/layout/list1"/>
    <dgm:cxn modelId="{9FDBFF1D-4D22-4DF6-91C4-900149A85C56}" type="presParOf" srcId="{82BD76E6-B374-4E1D-AA50-04B7DC65419E}" destId="{8248F02F-D090-4001-9DF6-8C5DE26D71AC}" srcOrd="22" destOrd="0" presId="urn:microsoft.com/office/officeart/2005/8/layout/list1"/>
    <dgm:cxn modelId="{7392C17B-1598-4EBF-AFC1-BEC311258991}" type="presParOf" srcId="{82BD76E6-B374-4E1D-AA50-04B7DC65419E}" destId="{990F35FD-424B-469E-B805-0998AD513807}" srcOrd="23" destOrd="0" presId="urn:microsoft.com/office/officeart/2005/8/layout/list1"/>
    <dgm:cxn modelId="{9847960C-2A8F-4F3A-9DBE-438AA9B2988A}" type="presParOf" srcId="{82BD76E6-B374-4E1D-AA50-04B7DC65419E}" destId="{C16AE541-07ED-412F-A6F9-0B681FD5B483}" srcOrd="24" destOrd="0" presId="urn:microsoft.com/office/officeart/2005/8/layout/list1"/>
    <dgm:cxn modelId="{B7842C6A-CE00-4AE7-8D7E-9EED11077C7C}" type="presParOf" srcId="{C16AE541-07ED-412F-A6F9-0B681FD5B483}" destId="{7BE7164A-79F9-45C2-BDAA-3EA4F753D5F8}" srcOrd="0" destOrd="0" presId="urn:microsoft.com/office/officeart/2005/8/layout/list1"/>
    <dgm:cxn modelId="{CCA878B6-788D-4B6D-9A67-9DA43B304D1B}" type="presParOf" srcId="{C16AE541-07ED-412F-A6F9-0B681FD5B483}" destId="{F54CEF5B-D3E7-4E0B-95CE-D1285A8DF36A}" srcOrd="1" destOrd="0" presId="urn:microsoft.com/office/officeart/2005/8/layout/list1"/>
    <dgm:cxn modelId="{D882C62B-1528-4288-8DD9-79AD77922ACB}" type="presParOf" srcId="{82BD76E6-B374-4E1D-AA50-04B7DC65419E}" destId="{4479BF75-C031-4D0F-8CEA-D9B2E157E6A1}" srcOrd="25" destOrd="0" presId="urn:microsoft.com/office/officeart/2005/8/layout/list1"/>
    <dgm:cxn modelId="{0BF8F34B-4416-41AF-B732-BD7675A39B23}" type="presParOf" srcId="{82BD76E6-B374-4E1D-AA50-04B7DC65419E}" destId="{B97D1A4C-671F-44F8-B3EB-D99F25014AA9}" srcOrd="2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3B18EFF-4D38-4B96-B910-BB6319980120}">
      <dsp:nvSpPr>
        <dsp:cNvPr id="0" name=""/>
        <dsp:cNvSpPr/>
      </dsp:nvSpPr>
      <dsp:spPr>
        <a:xfrm>
          <a:off x="0" y="14475"/>
          <a:ext cx="6429420" cy="46089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rPr>
            <a:t>No conformidad: </a:t>
          </a:r>
          <a:r>
            <a:rPr lang="es-ES" sz="1600" kern="1200" dirty="0" smtClean="0">
              <a:latin typeface="Arial Narrow" pitchFamily="34" charset="0"/>
            </a:rPr>
            <a:t>Incumplimiento de un requisito</a:t>
          </a:r>
          <a:endParaRPr lang="es-ES_tradnl" sz="1600" kern="1200" dirty="0"/>
        </a:p>
      </dsp:txBody>
      <dsp:txXfrm>
        <a:off x="0" y="14475"/>
        <a:ext cx="6429420" cy="460890"/>
      </dsp:txXfrm>
    </dsp:sp>
    <dsp:sp modelId="{343BE94D-0F57-4378-8200-AC586C8BFF21}">
      <dsp:nvSpPr>
        <dsp:cNvPr id="0" name=""/>
        <dsp:cNvSpPr/>
      </dsp:nvSpPr>
      <dsp:spPr>
        <a:xfrm>
          <a:off x="0" y="651046"/>
          <a:ext cx="6429420" cy="522131"/>
        </a:xfrm>
        <a:prstGeom prst="roundRect">
          <a:avLst/>
        </a:prstGeom>
        <a:gradFill rotWithShape="0">
          <a:gsLst>
            <a:gs pos="0">
              <a:schemeClr val="accent5">
                <a:hueOff val="-2483469"/>
                <a:satOff val="9953"/>
                <a:lumOff val="2157"/>
                <a:alphaOff val="0"/>
                <a:tint val="50000"/>
                <a:satMod val="300000"/>
              </a:schemeClr>
            </a:gs>
            <a:gs pos="35000">
              <a:schemeClr val="accent5">
                <a:hueOff val="-2483469"/>
                <a:satOff val="9953"/>
                <a:lumOff val="2157"/>
                <a:alphaOff val="0"/>
                <a:tint val="37000"/>
                <a:satMod val="300000"/>
              </a:schemeClr>
            </a:gs>
            <a:gs pos="100000">
              <a:schemeClr val="accent5">
                <a:hueOff val="-2483469"/>
                <a:satOff val="9953"/>
                <a:lumOff val="2157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rPr>
            <a:t>Acción correctiva: </a:t>
          </a:r>
          <a:r>
            <a:rPr lang="es-ES_tradnl" sz="1600" kern="1200" dirty="0" smtClean="0">
              <a:latin typeface="Arial Narrow" pitchFamily="34" charset="0"/>
            </a:rPr>
            <a:t>Conjunto de acciones tomadas para eliminar las causas de una no </a:t>
          </a:r>
          <a:r>
            <a:rPr lang="es-ES" sz="1600" kern="1200" dirty="0" smtClean="0">
              <a:latin typeface="Arial Narrow" pitchFamily="34" charset="0"/>
            </a:rPr>
            <a:t>conformidad </a:t>
          </a:r>
          <a:r>
            <a:rPr lang="es-ES" sz="1600" b="1" kern="1200" dirty="0" smtClean="0">
              <a:latin typeface="Arial Narrow" pitchFamily="34" charset="0"/>
            </a:rPr>
            <a:t>detectada</a:t>
          </a:r>
          <a:r>
            <a:rPr lang="es-ES" sz="1600" kern="1200" dirty="0" smtClean="0">
              <a:latin typeface="Arial Narrow" pitchFamily="34" charset="0"/>
            </a:rPr>
            <a:t> u otra situación no deseable.</a:t>
          </a:r>
        </a:p>
      </dsp:txBody>
      <dsp:txXfrm>
        <a:off x="0" y="651046"/>
        <a:ext cx="6429420" cy="522131"/>
      </dsp:txXfrm>
    </dsp:sp>
    <dsp:sp modelId="{36BADF5F-318B-46A8-A424-87881172DF81}">
      <dsp:nvSpPr>
        <dsp:cNvPr id="0" name=""/>
        <dsp:cNvSpPr/>
      </dsp:nvSpPr>
      <dsp:spPr>
        <a:xfrm>
          <a:off x="0" y="1348857"/>
          <a:ext cx="6429420" cy="682320"/>
        </a:xfrm>
        <a:prstGeom prst="roundRect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tint val="50000"/>
                <a:satMod val="300000"/>
              </a:schemeClr>
            </a:gs>
            <a:gs pos="35000">
              <a:schemeClr val="accent5">
                <a:hueOff val="-4966938"/>
                <a:satOff val="19906"/>
                <a:lumOff val="4314"/>
                <a:alphaOff val="0"/>
                <a:tint val="37000"/>
                <a:satMod val="30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rPr>
            <a:t>Acción preventiva: </a:t>
          </a:r>
          <a:r>
            <a:rPr lang="es-ES_tradnl" sz="1600" kern="1200" dirty="0" smtClean="0">
              <a:latin typeface="Arial Narrow" pitchFamily="34" charset="0"/>
            </a:rPr>
            <a:t>Conjunto de acciones tomadas para eliminar la(s) causa(s) de una no </a:t>
          </a:r>
          <a:r>
            <a:rPr lang="es-ES" sz="1600" kern="1200" dirty="0" smtClean="0">
              <a:latin typeface="Arial Narrow" pitchFamily="34" charset="0"/>
            </a:rPr>
            <a:t>conformidad </a:t>
          </a:r>
          <a:r>
            <a:rPr lang="es-ES" sz="1600" b="1" kern="1200" dirty="0" smtClean="0">
              <a:latin typeface="Arial Narrow" pitchFamily="34" charset="0"/>
            </a:rPr>
            <a:t>potencial</a:t>
          </a:r>
          <a:r>
            <a:rPr lang="es-ES" sz="1600" kern="1200" dirty="0" smtClean="0">
              <a:latin typeface="Arial Narrow" pitchFamily="34" charset="0"/>
            </a:rPr>
            <a:t> u otra situación potencial no deseable.</a:t>
          </a:r>
        </a:p>
      </dsp:txBody>
      <dsp:txXfrm>
        <a:off x="0" y="1348857"/>
        <a:ext cx="6429420" cy="682320"/>
      </dsp:txXfrm>
    </dsp:sp>
    <dsp:sp modelId="{7B640C74-AFE4-452E-A178-960D003F4386}">
      <dsp:nvSpPr>
        <dsp:cNvPr id="0" name=""/>
        <dsp:cNvSpPr/>
      </dsp:nvSpPr>
      <dsp:spPr>
        <a:xfrm>
          <a:off x="0" y="2206857"/>
          <a:ext cx="6429420" cy="741836"/>
        </a:xfrm>
        <a:prstGeom prst="roundRect">
          <a:avLst/>
        </a:prstGeom>
        <a:gradFill rotWithShape="0">
          <a:gsLst>
            <a:gs pos="0">
              <a:schemeClr val="accent5">
                <a:hueOff val="-7450407"/>
                <a:satOff val="29858"/>
                <a:lumOff val="6471"/>
                <a:alphaOff val="0"/>
                <a:tint val="50000"/>
                <a:satMod val="300000"/>
              </a:schemeClr>
            </a:gs>
            <a:gs pos="35000">
              <a:schemeClr val="accent5">
                <a:hueOff val="-7450407"/>
                <a:satOff val="29858"/>
                <a:lumOff val="6471"/>
                <a:alphaOff val="0"/>
                <a:tint val="37000"/>
                <a:satMod val="300000"/>
              </a:schemeClr>
            </a:gs>
            <a:gs pos="100000">
              <a:schemeClr val="accent5">
                <a:hueOff val="-7450407"/>
                <a:satOff val="29858"/>
                <a:lumOff val="6471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b="1" i="1" kern="1200" dirty="0" smtClean="0">
              <a:latin typeface="Arial Narrow" pitchFamily="34" charset="0"/>
            </a:rPr>
            <a:t>(NOTA : La acción correctiva se toma para evitar que algo vuelva a producirse, mientras que la acción preventiva </a:t>
          </a:r>
          <a:r>
            <a:rPr lang="es-ES_tradnl" sz="1600" b="1" i="1" kern="1200" dirty="0" smtClean="0">
              <a:latin typeface="Arial Narrow" pitchFamily="34" charset="0"/>
            </a:rPr>
            <a:t>se toma para  prevenir que algo suceda.)</a:t>
          </a:r>
          <a:endParaRPr lang="es-ES" sz="1600" b="1" kern="1200" dirty="0" smtClean="0">
            <a:latin typeface="Arial Narrow" pitchFamily="34" charset="0"/>
          </a:endParaRPr>
        </a:p>
      </dsp:txBody>
      <dsp:txXfrm>
        <a:off x="0" y="2206857"/>
        <a:ext cx="6429420" cy="741836"/>
      </dsp:txXfrm>
    </dsp:sp>
    <dsp:sp modelId="{15F27A16-F263-40FD-A5CF-614F920AF94B}">
      <dsp:nvSpPr>
        <dsp:cNvPr id="0" name=""/>
        <dsp:cNvSpPr/>
      </dsp:nvSpPr>
      <dsp:spPr>
        <a:xfrm>
          <a:off x="0" y="3124374"/>
          <a:ext cx="6429420" cy="925149"/>
        </a:xfrm>
        <a:prstGeom prst="roundRect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tint val="50000"/>
                <a:satMod val="300000"/>
              </a:schemeClr>
            </a:gs>
            <a:gs pos="35000">
              <a:schemeClr val="accent5">
                <a:hueOff val="-9933876"/>
                <a:satOff val="39811"/>
                <a:lumOff val="8628"/>
                <a:alphaOff val="0"/>
                <a:tint val="37000"/>
                <a:satMod val="30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rPr>
            <a:t>Auditoría interna: </a:t>
          </a:r>
          <a:r>
            <a:rPr lang="es-ES" sz="1600" kern="1200" dirty="0" smtClean="0">
              <a:latin typeface="Arial Narrow" pitchFamily="34" charset="0"/>
            </a:rPr>
            <a:t>Proceso sistemático, independiente y documentado para obtener evidencias que, al evaluarse de manera objetiva, permiten determinar la conformidad del Sistema de Gestión de la Calidad con los requisitos establecidos y que se ha implementado y se mantiene de manera eficaz, eficiente y efectiva.</a:t>
          </a:r>
          <a:endParaRPr lang="es-ES_tradnl" sz="1600" i="1" kern="1200" dirty="0">
            <a:latin typeface="Arial Narrow" pitchFamily="34" charset="0"/>
          </a:endParaRPr>
        </a:p>
      </dsp:txBody>
      <dsp:txXfrm>
        <a:off x="0" y="3124374"/>
        <a:ext cx="6429420" cy="92514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2B2128E-DC02-4F5C-922A-71804B40177F}">
      <dsp:nvSpPr>
        <dsp:cNvPr id="0" name=""/>
        <dsp:cNvSpPr/>
      </dsp:nvSpPr>
      <dsp:spPr>
        <a:xfrm>
          <a:off x="0" y="85991"/>
          <a:ext cx="6286544" cy="603131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rPr>
            <a:t>Efectividad: </a:t>
          </a:r>
          <a:r>
            <a:rPr lang="es-ES" sz="1600" kern="1200" dirty="0" smtClean="0">
              <a:latin typeface="Arial Narrow" pitchFamily="34" charset="0"/>
            </a:rPr>
            <a:t>Medida del impacto de la gestión tanto en el logro de los resultados planificados, como en el manejo de los recursos utilizados y disponibles.</a:t>
          </a:r>
        </a:p>
      </dsp:txBody>
      <dsp:txXfrm>
        <a:off x="0" y="85991"/>
        <a:ext cx="6286544" cy="603131"/>
      </dsp:txXfrm>
    </dsp:sp>
    <dsp:sp modelId="{6E7C91D0-3FBE-4851-9A62-E4D33B6D4408}">
      <dsp:nvSpPr>
        <dsp:cNvPr id="0" name=""/>
        <dsp:cNvSpPr/>
      </dsp:nvSpPr>
      <dsp:spPr>
        <a:xfrm>
          <a:off x="0" y="876322"/>
          <a:ext cx="6286544" cy="657059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rPr>
            <a:t>Eficacia: </a:t>
          </a:r>
          <a:r>
            <a:rPr lang="es-ES" sz="1600" kern="1200" dirty="0" smtClean="0">
              <a:latin typeface="Arial Narrow" pitchFamily="34" charset="0"/>
            </a:rPr>
            <a:t>Grado en el que se realizan las actividades planificadas y se alcanzan los resultados </a:t>
          </a:r>
          <a:r>
            <a:rPr lang="es-ES_tradnl" sz="1600" kern="1200" dirty="0" smtClean="0">
              <a:latin typeface="Arial Narrow" pitchFamily="34" charset="0"/>
            </a:rPr>
            <a:t>planificados.</a:t>
          </a:r>
        </a:p>
      </dsp:txBody>
      <dsp:txXfrm>
        <a:off x="0" y="876322"/>
        <a:ext cx="6286544" cy="657059"/>
      </dsp:txXfrm>
    </dsp:sp>
    <dsp:sp modelId="{D56963DF-0E31-4A79-9790-43A3C9EF8615}">
      <dsp:nvSpPr>
        <dsp:cNvPr id="0" name=""/>
        <dsp:cNvSpPr/>
      </dsp:nvSpPr>
      <dsp:spPr>
        <a:xfrm>
          <a:off x="0" y="1720582"/>
          <a:ext cx="6286544" cy="510435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rPr>
            <a:t>Eficiencia: </a:t>
          </a:r>
          <a:r>
            <a:rPr lang="es-ES" sz="1600" kern="1200" dirty="0" smtClean="0">
              <a:latin typeface="Arial Narrow" pitchFamily="34" charset="0"/>
            </a:rPr>
            <a:t>Relación entre el resultado alcanzado y los recursos utilizados.</a:t>
          </a:r>
          <a:endParaRPr lang="es-ES_tradnl" sz="1600" i="1" kern="1200" dirty="0">
            <a:latin typeface="Arial Narrow" pitchFamily="34" charset="0"/>
          </a:endParaRPr>
        </a:p>
      </dsp:txBody>
      <dsp:txXfrm>
        <a:off x="0" y="1720582"/>
        <a:ext cx="6286544" cy="510435"/>
      </dsp:txXfrm>
    </dsp:sp>
    <dsp:sp modelId="{9FA26B78-B96C-40D1-B9B8-178AB627DBE6}">
      <dsp:nvSpPr>
        <dsp:cNvPr id="0" name=""/>
        <dsp:cNvSpPr/>
      </dsp:nvSpPr>
      <dsp:spPr>
        <a:xfrm>
          <a:off x="0" y="2418217"/>
          <a:ext cx="6286544" cy="689244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b="1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rPr>
            <a:t>Manual de la calidad: </a:t>
          </a:r>
          <a:r>
            <a:rPr lang="es-ES" sz="1600" i="0" kern="1200" dirty="0" smtClean="0">
              <a:latin typeface="Arial Narrow" pitchFamily="34" charset="0"/>
            </a:rPr>
            <a:t>Documento que describe y especifica el Sistema de Gestión de la </a:t>
          </a:r>
          <a:r>
            <a:rPr lang="es-ES_tradnl" sz="1600" i="0" kern="1200" dirty="0" smtClean="0">
              <a:latin typeface="Arial Narrow" pitchFamily="34" charset="0"/>
            </a:rPr>
            <a:t>Calidad de una entidad.</a:t>
          </a:r>
          <a:endParaRPr lang="es-ES_tradnl" sz="1600" i="0" kern="1200" dirty="0">
            <a:latin typeface="Arial Narrow" pitchFamily="34" charset="0"/>
          </a:endParaRPr>
        </a:p>
      </dsp:txBody>
      <dsp:txXfrm>
        <a:off x="0" y="2418217"/>
        <a:ext cx="6286544" cy="689244"/>
      </dsp:txXfrm>
    </dsp:sp>
    <dsp:sp modelId="{7C7A48B2-20C4-4CB6-8812-E48E14CE8DE4}">
      <dsp:nvSpPr>
        <dsp:cNvPr id="0" name=""/>
        <dsp:cNvSpPr/>
      </dsp:nvSpPr>
      <dsp:spPr>
        <a:xfrm>
          <a:off x="0" y="3294661"/>
          <a:ext cx="6286544" cy="762751"/>
        </a:xfrm>
        <a:prstGeom prst="roundRect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6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b="1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rPr>
            <a:t>Mejora continua: </a:t>
          </a:r>
          <a:r>
            <a:rPr lang="es-ES" sz="1600" i="0" kern="1200" dirty="0" smtClean="0">
              <a:latin typeface="Arial Narrow" pitchFamily="34" charset="0"/>
            </a:rPr>
            <a:t>Acción permanente realizada, con el fin de </a:t>
          </a:r>
          <a:r>
            <a:rPr lang="es-ES" sz="1600" b="1" i="0" kern="1200" dirty="0" smtClean="0">
              <a:latin typeface="Arial Narrow" pitchFamily="34" charset="0"/>
            </a:rPr>
            <a:t>aumentar la capacidad para cumplir los requisitos y optimizar el desempeño.</a:t>
          </a:r>
          <a:endParaRPr lang="es-ES_tradnl" sz="1600" b="1" i="0" kern="1200" dirty="0">
            <a:latin typeface="Arial Narrow" pitchFamily="34" charset="0"/>
          </a:endParaRPr>
        </a:p>
      </dsp:txBody>
      <dsp:txXfrm>
        <a:off x="0" y="3294661"/>
        <a:ext cx="6286544" cy="762751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D21C2B7-E865-4D29-A007-551AAB35B794}">
      <dsp:nvSpPr>
        <dsp:cNvPr id="0" name=""/>
        <dsp:cNvSpPr/>
      </dsp:nvSpPr>
      <dsp:spPr>
        <a:xfrm>
          <a:off x="0" y="669505"/>
          <a:ext cx="7358114" cy="684127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s-ES" sz="1600" b="1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rPr>
            <a:t>Política de la calidad de una entidad: </a:t>
          </a:r>
          <a:r>
            <a:rPr lang="es-ES" sz="1600" b="1" i="0" kern="1200" dirty="0" smtClean="0">
              <a:latin typeface="Arial Narrow" pitchFamily="34" charset="0"/>
            </a:rPr>
            <a:t>Intenciones y orientaciones globales </a:t>
          </a:r>
          <a:r>
            <a:rPr lang="es-ES" sz="1600" i="0" kern="1200" dirty="0" smtClean="0">
              <a:latin typeface="Arial Narrow" pitchFamily="34" charset="0"/>
            </a:rPr>
            <a:t>de una entidad</a:t>
          </a:r>
          <a:endParaRPr lang="es-ES_tradnl" sz="1600" i="0" kern="1200" dirty="0" smtClean="0">
            <a:latin typeface="Arial Narrow" pitchFamily="34" charset="0"/>
          </a:endParaRPr>
        </a:p>
        <a:p>
          <a:pPr lvl="0" algn="just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s-ES" sz="1600" i="0" kern="1200" dirty="0" smtClean="0">
              <a:latin typeface="Arial Narrow" pitchFamily="34" charset="0"/>
            </a:rPr>
            <a:t>relativas a la calidad tal como se expresan formalmente por la alta dirección de la entidad.</a:t>
          </a:r>
          <a:endParaRPr lang="es-ES_tradnl" sz="1600" i="0" kern="1200" dirty="0">
            <a:latin typeface="Arial Narrow" pitchFamily="34" charset="0"/>
          </a:endParaRPr>
        </a:p>
      </dsp:txBody>
      <dsp:txXfrm>
        <a:off x="0" y="669505"/>
        <a:ext cx="7358114" cy="684127"/>
      </dsp:txXfrm>
    </dsp:sp>
    <dsp:sp modelId="{D8714C0B-E1A1-4D55-AFC3-11EE0444DEFF}">
      <dsp:nvSpPr>
        <dsp:cNvPr id="0" name=""/>
        <dsp:cNvSpPr/>
      </dsp:nvSpPr>
      <dsp:spPr>
        <a:xfrm>
          <a:off x="0" y="1537953"/>
          <a:ext cx="7358114" cy="980568"/>
        </a:xfrm>
        <a:prstGeom prst="roundRect">
          <a:avLst/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tint val="50000"/>
                <a:satMod val="300000"/>
              </a:schemeClr>
            </a:gs>
            <a:gs pos="35000">
              <a:schemeClr val="accent3">
                <a:hueOff val="5625132"/>
                <a:satOff val="-8440"/>
                <a:lumOff val="-1373"/>
                <a:alphaOff val="0"/>
                <a:tint val="37000"/>
                <a:satMod val="30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b="1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rPr>
            <a:t>Sistema de Gestión de la Calidad para entidades (SGC):</a:t>
          </a:r>
          <a:r>
            <a:rPr lang="es-ES" sz="1600" i="0" kern="1200" dirty="0" smtClean="0">
              <a:latin typeface="Arial Narrow" pitchFamily="34" charset="0"/>
            </a:rPr>
            <a:t> </a:t>
          </a:r>
          <a:r>
            <a:rPr lang="es-ES" sz="1600" b="1" i="0" kern="1200" dirty="0" smtClean="0">
              <a:latin typeface="Arial Narrow" pitchFamily="34" charset="0"/>
            </a:rPr>
            <a:t>Herramienta</a:t>
          </a:r>
          <a:r>
            <a:rPr lang="es-ES" sz="1600" i="0" kern="1200" dirty="0" smtClean="0">
              <a:latin typeface="Arial Narrow" pitchFamily="34" charset="0"/>
            </a:rPr>
            <a:t> de gestión sistemática y transparente que permite </a:t>
          </a:r>
          <a:r>
            <a:rPr lang="es-ES" sz="1600" b="1" i="0" kern="1200" dirty="0" smtClean="0">
              <a:latin typeface="Arial Narrow" pitchFamily="34" charset="0"/>
            </a:rPr>
            <a:t>dirigir y evaluar el desempeño institucional</a:t>
          </a:r>
          <a:r>
            <a:rPr lang="es-ES" sz="1600" i="0" kern="1200" dirty="0" smtClean="0">
              <a:latin typeface="Arial Narrow" pitchFamily="34" charset="0"/>
            </a:rPr>
            <a:t>, en términos de calidad y satisfacción social en la prestación de los servicios a cargo de las entidades. Está enmarcado en los planes estratégicos y de desarrollo de tales entidades.</a:t>
          </a:r>
          <a:endParaRPr lang="es-ES_tradnl" sz="1600" i="0" kern="1200" dirty="0">
            <a:latin typeface="Arial Narrow" pitchFamily="34" charset="0"/>
          </a:endParaRPr>
        </a:p>
      </dsp:txBody>
      <dsp:txXfrm>
        <a:off x="0" y="1537953"/>
        <a:ext cx="7358114" cy="980568"/>
      </dsp:txXfrm>
    </dsp:sp>
    <dsp:sp modelId="{B348C284-2B2C-47E9-957F-9D5330514B64}">
      <dsp:nvSpPr>
        <dsp:cNvPr id="0" name=""/>
        <dsp:cNvSpPr/>
      </dsp:nvSpPr>
      <dsp:spPr>
        <a:xfrm>
          <a:off x="0" y="2702841"/>
          <a:ext cx="7358114" cy="699618"/>
        </a:xfrm>
        <a:prstGeom prst="roundRect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tint val="50000"/>
                <a:satMod val="300000"/>
              </a:schemeClr>
            </a:gs>
            <a:gs pos="35000">
              <a:schemeClr val="accent3">
                <a:hueOff val="11250264"/>
                <a:satOff val="-16880"/>
                <a:lumOff val="-2745"/>
                <a:alphaOff val="0"/>
                <a:tint val="37000"/>
                <a:satMod val="30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b="1" i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rPr>
            <a:t>Trazabilidad: </a:t>
          </a:r>
          <a:r>
            <a:rPr lang="es-ES" sz="1600" i="0" kern="1200" dirty="0" smtClean="0">
              <a:latin typeface="Arial Narrow" pitchFamily="34" charset="0"/>
            </a:rPr>
            <a:t>Capacidad para seguir la historia, la aplicación o la localización de todo aquello que está bajo consideración.</a:t>
          </a:r>
          <a:endParaRPr lang="es-ES_tradnl" sz="1600" i="0" kern="1200" dirty="0">
            <a:latin typeface="Arial Narrow" pitchFamily="34" charset="0"/>
          </a:endParaRPr>
        </a:p>
      </dsp:txBody>
      <dsp:txXfrm>
        <a:off x="0" y="2702841"/>
        <a:ext cx="7358114" cy="699618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3C6731A-8254-48B8-B71D-85AFBC1FD8DD}">
      <dsp:nvSpPr>
        <dsp:cNvPr id="0" name=""/>
        <dsp:cNvSpPr/>
      </dsp:nvSpPr>
      <dsp:spPr>
        <a:xfrm>
          <a:off x="224260" y="601150"/>
          <a:ext cx="1400539" cy="11551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D748FE-6163-41E3-9174-77A75F786DA5}">
      <dsp:nvSpPr>
        <dsp:cNvPr id="0" name=""/>
        <dsp:cNvSpPr/>
      </dsp:nvSpPr>
      <dsp:spPr>
        <a:xfrm>
          <a:off x="960492" y="693692"/>
          <a:ext cx="1814258" cy="1814258"/>
        </a:xfrm>
        <a:prstGeom prst="leftCircularArrow">
          <a:avLst>
            <a:gd name="adj1" fmla="val 4631"/>
            <a:gd name="adj2" fmla="val 590528"/>
            <a:gd name="adj3" fmla="val 2366039"/>
            <a:gd name="adj4" fmla="val 9024489"/>
            <a:gd name="adj5" fmla="val 540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D848E0-48E8-4494-ADA5-EEE7F545DAB9}">
      <dsp:nvSpPr>
        <dsp:cNvPr id="0" name=""/>
        <dsp:cNvSpPr/>
      </dsp:nvSpPr>
      <dsp:spPr>
        <a:xfrm>
          <a:off x="535492" y="1508770"/>
          <a:ext cx="1244924" cy="49506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0" kern="1200" dirty="0" smtClean="0">
              <a:solidFill>
                <a:schemeClr val="tx1"/>
              </a:solidFill>
              <a:latin typeface="Arial Narrow" pitchFamily="34" charset="0"/>
            </a:rPr>
            <a:t>Establecer</a:t>
          </a:r>
          <a:endParaRPr lang="es-ES_tradnl" sz="2000" b="0" kern="1200" dirty="0">
            <a:solidFill>
              <a:schemeClr val="tx1"/>
            </a:solidFill>
          </a:endParaRPr>
        </a:p>
      </dsp:txBody>
      <dsp:txXfrm>
        <a:off x="535492" y="1508770"/>
        <a:ext cx="1244924" cy="495065"/>
      </dsp:txXfrm>
    </dsp:sp>
    <dsp:sp modelId="{19D51F3A-43F2-4B86-B832-7FF750C85149}">
      <dsp:nvSpPr>
        <dsp:cNvPr id="0" name=""/>
        <dsp:cNvSpPr/>
      </dsp:nvSpPr>
      <dsp:spPr>
        <a:xfrm>
          <a:off x="2180469" y="601150"/>
          <a:ext cx="1400539" cy="11551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D89EC7-8361-409D-8963-75874A8E7D53}">
      <dsp:nvSpPr>
        <dsp:cNvPr id="0" name=""/>
        <dsp:cNvSpPr/>
      </dsp:nvSpPr>
      <dsp:spPr>
        <a:xfrm>
          <a:off x="2905029" y="-195790"/>
          <a:ext cx="1993216" cy="1993216"/>
        </a:xfrm>
        <a:prstGeom prst="circularArrow">
          <a:avLst>
            <a:gd name="adj1" fmla="val 4215"/>
            <a:gd name="adj2" fmla="val 532057"/>
            <a:gd name="adj3" fmla="val 19292432"/>
            <a:gd name="adj4" fmla="val 12575511"/>
            <a:gd name="adj5" fmla="val 4917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E401F8-0988-4FA4-A794-10934CCF6D22}">
      <dsp:nvSpPr>
        <dsp:cNvPr id="0" name=""/>
        <dsp:cNvSpPr/>
      </dsp:nvSpPr>
      <dsp:spPr>
        <a:xfrm>
          <a:off x="2491700" y="353618"/>
          <a:ext cx="1244924" cy="49506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0" kern="1200" smtClean="0">
              <a:solidFill>
                <a:schemeClr val="tx1"/>
              </a:solidFill>
              <a:latin typeface="Arial Narrow" pitchFamily="34" charset="0"/>
            </a:rPr>
            <a:t>Documentar</a:t>
          </a:r>
          <a:endParaRPr lang="es-ES" sz="2000" b="0" kern="1200" dirty="0" smtClean="0">
            <a:solidFill>
              <a:schemeClr val="tx1"/>
            </a:solidFill>
            <a:latin typeface="Arial Narrow" pitchFamily="34" charset="0"/>
          </a:endParaRPr>
        </a:p>
      </dsp:txBody>
      <dsp:txXfrm>
        <a:off x="2491700" y="353618"/>
        <a:ext cx="1244924" cy="495065"/>
      </dsp:txXfrm>
    </dsp:sp>
    <dsp:sp modelId="{AE1D7E33-7668-409D-BFB5-8E522E052D81}">
      <dsp:nvSpPr>
        <dsp:cNvPr id="0" name=""/>
        <dsp:cNvSpPr/>
      </dsp:nvSpPr>
      <dsp:spPr>
        <a:xfrm>
          <a:off x="4136677" y="601150"/>
          <a:ext cx="1400539" cy="11551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29A449-EF1A-45AD-B742-994DA4201870}">
      <dsp:nvSpPr>
        <dsp:cNvPr id="0" name=""/>
        <dsp:cNvSpPr/>
      </dsp:nvSpPr>
      <dsp:spPr>
        <a:xfrm>
          <a:off x="4881153" y="675652"/>
          <a:ext cx="1866891" cy="1866891"/>
        </a:xfrm>
        <a:prstGeom prst="leftCircularArrow">
          <a:avLst>
            <a:gd name="adj1" fmla="val 4500"/>
            <a:gd name="adj2" fmla="val 572038"/>
            <a:gd name="adj3" fmla="val 2446577"/>
            <a:gd name="adj4" fmla="val 9123518"/>
            <a:gd name="adj5" fmla="val 525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2ADA89-DC98-4A92-82B4-39B53EAA9E4E}">
      <dsp:nvSpPr>
        <dsp:cNvPr id="0" name=""/>
        <dsp:cNvSpPr/>
      </dsp:nvSpPr>
      <dsp:spPr>
        <a:xfrm>
          <a:off x="4402748" y="1508770"/>
          <a:ext cx="1335243" cy="4950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0" kern="1200" dirty="0" smtClean="0">
              <a:solidFill>
                <a:schemeClr val="tx1"/>
              </a:solidFill>
              <a:latin typeface="Arial Narrow" pitchFamily="34" charset="0"/>
            </a:rPr>
            <a:t>Implementar</a:t>
          </a:r>
        </a:p>
      </dsp:txBody>
      <dsp:txXfrm>
        <a:off x="4402748" y="1508770"/>
        <a:ext cx="1335243" cy="495065"/>
      </dsp:txXfrm>
    </dsp:sp>
    <dsp:sp modelId="{14EA323F-96DB-4263-98F2-B3434EAFC33E}">
      <dsp:nvSpPr>
        <dsp:cNvPr id="0" name=""/>
        <dsp:cNvSpPr/>
      </dsp:nvSpPr>
      <dsp:spPr>
        <a:xfrm>
          <a:off x="6138045" y="643348"/>
          <a:ext cx="1400539" cy="11551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B94A05-25EE-4F68-9EF8-558BE98C0AAD}">
      <dsp:nvSpPr>
        <dsp:cNvPr id="0" name=""/>
        <dsp:cNvSpPr/>
      </dsp:nvSpPr>
      <dsp:spPr>
        <a:xfrm>
          <a:off x="6366681" y="311419"/>
          <a:ext cx="1410113" cy="66385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0" kern="1200" dirty="0" smtClean="0">
              <a:solidFill>
                <a:schemeClr val="tx1"/>
              </a:solidFill>
              <a:latin typeface="Arial Narrow" pitchFamily="34" charset="0"/>
            </a:rPr>
            <a:t>Mantener  y Mejorar </a:t>
          </a:r>
          <a:endParaRPr lang="es-ES_tradnl" sz="2000" b="0" kern="1200" dirty="0">
            <a:solidFill>
              <a:schemeClr val="tx1"/>
            </a:solidFill>
          </a:endParaRPr>
        </a:p>
      </dsp:txBody>
      <dsp:txXfrm>
        <a:off x="6366681" y="311419"/>
        <a:ext cx="1410113" cy="663857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EFFB4CE-0BE1-485E-BC2A-21D77358B052}">
      <dsp:nvSpPr>
        <dsp:cNvPr id="0" name=""/>
        <dsp:cNvSpPr/>
      </dsp:nvSpPr>
      <dsp:spPr>
        <a:xfrm>
          <a:off x="0" y="266736"/>
          <a:ext cx="7929618" cy="3024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529969-F78C-438D-BC72-6A297E7CE9BC}">
      <dsp:nvSpPr>
        <dsp:cNvPr id="0" name=""/>
        <dsp:cNvSpPr/>
      </dsp:nvSpPr>
      <dsp:spPr>
        <a:xfrm>
          <a:off x="396480" y="89616"/>
          <a:ext cx="5550732" cy="35424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9804" tIns="0" rIns="209804" bIns="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b="1" i="1" kern="1200" dirty="0" smtClean="0">
              <a:solidFill>
                <a:schemeClr val="tx1"/>
              </a:solidFill>
              <a:effectLst/>
              <a:latin typeface="Arial Narrow" pitchFamily="34" charset="0"/>
              <a:hlinkClick xmlns:r="http://schemas.openxmlformats.org/officeDocument/2006/relationships" r:id="rId1" action="ppaction://hlinkfile"/>
            </a:rPr>
            <a:t>Formato de Solicitud de Revisión y Registro de Documento</a:t>
          </a:r>
          <a:endParaRPr lang="es-ES_tradnl" sz="1700" b="1" i="1" kern="1200" dirty="0">
            <a:solidFill>
              <a:schemeClr val="tx1"/>
            </a:solidFill>
            <a:effectLst/>
          </a:endParaRPr>
        </a:p>
      </dsp:txBody>
      <dsp:txXfrm>
        <a:off x="396480" y="89616"/>
        <a:ext cx="5550732" cy="354240"/>
      </dsp:txXfrm>
    </dsp:sp>
    <dsp:sp modelId="{8A27D4E4-E78C-43D7-924F-DE14DAC6F69C}">
      <dsp:nvSpPr>
        <dsp:cNvPr id="0" name=""/>
        <dsp:cNvSpPr/>
      </dsp:nvSpPr>
      <dsp:spPr>
        <a:xfrm>
          <a:off x="0" y="811056"/>
          <a:ext cx="7929618" cy="3024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F3ACEB-DC57-414B-8524-7E161222177E}">
      <dsp:nvSpPr>
        <dsp:cNvPr id="0" name=""/>
        <dsp:cNvSpPr/>
      </dsp:nvSpPr>
      <dsp:spPr>
        <a:xfrm>
          <a:off x="396480" y="633936"/>
          <a:ext cx="3204215" cy="35424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9804" tIns="0" rIns="209804" bIns="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700" b="1" i="1" kern="1200" dirty="0" smtClean="0">
              <a:solidFill>
                <a:schemeClr val="tx1"/>
              </a:solidFill>
              <a:effectLst/>
              <a:latin typeface="Arial Narrow" pitchFamily="34" charset="0"/>
              <a:hlinkClick xmlns:r="http://schemas.openxmlformats.org/officeDocument/2006/relationships" r:id="rId2" action="ppaction://hlinkfile"/>
            </a:rPr>
            <a:t>Formato de Control de Registro</a:t>
          </a:r>
          <a:endParaRPr lang="es-ES_tradnl" sz="1700" b="1" i="1" kern="1200" dirty="0" smtClean="0">
            <a:solidFill>
              <a:schemeClr val="tx1"/>
            </a:solidFill>
            <a:effectLst/>
            <a:latin typeface="Arial Narrow" pitchFamily="34" charset="0"/>
          </a:endParaRPr>
        </a:p>
      </dsp:txBody>
      <dsp:txXfrm>
        <a:off x="396480" y="633936"/>
        <a:ext cx="3204215" cy="354240"/>
      </dsp:txXfrm>
    </dsp:sp>
    <dsp:sp modelId="{278CDFD1-32F2-4352-BE65-21F474A30654}">
      <dsp:nvSpPr>
        <dsp:cNvPr id="0" name=""/>
        <dsp:cNvSpPr/>
      </dsp:nvSpPr>
      <dsp:spPr>
        <a:xfrm>
          <a:off x="0" y="1355376"/>
          <a:ext cx="7929618" cy="3024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1DDB6B-107D-46EF-A3D1-86CCBC73CA49}">
      <dsp:nvSpPr>
        <dsp:cNvPr id="0" name=""/>
        <dsp:cNvSpPr/>
      </dsp:nvSpPr>
      <dsp:spPr>
        <a:xfrm>
          <a:off x="396480" y="1178256"/>
          <a:ext cx="3689738" cy="35424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9804" tIns="0" rIns="209804" bIns="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700" b="1" i="1" kern="1200" dirty="0" smtClean="0">
              <a:solidFill>
                <a:schemeClr val="tx1"/>
              </a:solidFill>
              <a:effectLst/>
              <a:latin typeface="Arial Narrow" pitchFamily="34" charset="0"/>
              <a:hlinkClick xmlns:r="http://schemas.openxmlformats.org/officeDocument/2006/relationships" r:id="rId3" action="ppaction://hlinkfile"/>
            </a:rPr>
            <a:t>Formato Evaluación de Proveedores</a:t>
          </a:r>
          <a:endParaRPr lang="es-ES_tradnl" sz="1700" b="1" i="1" kern="1200" dirty="0" smtClean="0">
            <a:solidFill>
              <a:schemeClr val="tx1"/>
            </a:solidFill>
            <a:effectLst/>
            <a:latin typeface="Arial Narrow" pitchFamily="34" charset="0"/>
          </a:endParaRPr>
        </a:p>
      </dsp:txBody>
      <dsp:txXfrm>
        <a:off x="396480" y="1178256"/>
        <a:ext cx="3689738" cy="354240"/>
      </dsp:txXfrm>
    </dsp:sp>
    <dsp:sp modelId="{63856990-F54A-4FF7-8877-F6E4CA1DE516}">
      <dsp:nvSpPr>
        <dsp:cNvPr id="0" name=""/>
        <dsp:cNvSpPr/>
      </dsp:nvSpPr>
      <dsp:spPr>
        <a:xfrm>
          <a:off x="0" y="1899696"/>
          <a:ext cx="7929618" cy="3024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796066-BFCF-4309-9590-130DD2711F14}">
      <dsp:nvSpPr>
        <dsp:cNvPr id="0" name=""/>
        <dsp:cNvSpPr/>
      </dsp:nvSpPr>
      <dsp:spPr>
        <a:xfrm>
          <a:off x="396480" y="1722576"/>
          <a:ext cx="4417939" cy="35424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9804" tIns="0" rIns="209804" bIns="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b="1" i="1" kern="1200" dirty="0" smtClean="0">
              <a:solidFill>
                <a:schemeClr val="tx1"/>
              </a:solidFill>
              <a:effectLst/>
              <a:latin typeface="Arial Narrow" pitchFamily="34" charset="0"/>
              <a:hlinkClick xmlns:r="http://schemas.openxmlformats.org/officeDocument/2006/relationships" r:id="rId4" action="ppaction://hlinkfile"/>
            </a:rPr>
            <a:t>Formato de Reevaluación de Proveedores</a:t>
          </a:r>
          <a:endParaRPr lang="es-ES" sz="1700" b="1" i="1" kern="1200" dirty="0" smtClean="0">
            <a:solidFill>
              <a:schemeClr val="tx1"/>
            </a:solidFill>
            <a:effectLst/>
            <a:latin typeface="Arial Narrow" pitchFamily="34" charset="0"/>
          </a:endParaRPr>
        </a:p>
      </dsp:txBody>
      <dsp:txXfrm>
        <a:off x="396480" y="1722576"/>
        <a:ext cx="4417939" cy="354240"/>
      </dsp:txXfrm>
    </dsp:sp>
    <dsp:sp modelId="{8FEAC7F0-86A4-4508-81DF-FE607C6B51C9}">
      <dsp:nvSpPr>
        <dsp:cNvPr id="0" name=""/>
        <dsp:cNvSpPr/>
      </dsp:nvSpPr>
      <dsp:spPr>
        <a:xfrm>
          <a:off x="0" y="2444016"/>
          <a:ext cx="7929618" cy="3024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F2B46C-6F01-4AA2-B76C-632B2AEA7978}">
      <dsp:nvSpPr>
        <dsp:cNvPr id="0" name=""/>
        <dsp:cNvSpPr/>
      </dsp:nvSpPr>
      <dsp:spPr>
        <a:xfrm>
          <a:off x="377508" y="2266896"/>
          <a:ext cx="7550165" cy="35424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9804" tIns="0" rIns="209804" bIns="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b="1" i="1" kern="1200" dirty="0" smtClean="0">
              <a:solidFill>
                <a:schemeClr val="tx1"/>
              </a:solidFill>
              <a:effectLst/>
              <a:latin typeface="Arial Narrow" pitchFamily="34" charset="0"/>
              <a:hlinkClick xmlns:r="http://schemas.openxmlformats.org/officeDocument/2006/relationships" r:id="rId5" action="ppaction://hlinkfile"/>
            </a:rPr>
            <a:t>Formato de Solicitud de Cambio o Creación de Nuevos Documentos</a:t>
          </a:r>
          <a:endParaRPr lang="es-ES" sz="1700" b="1" i="1" kern="1200" dirty="0" smtClean="0">
            <a:solidFill>
              <a:schemeClr val="tx1"/>
            </a:solidFill>
            <a:effectLst/>
            <a:latin typeface="Arial Narrow" pitchFamily="34" charset="0"/>
          </a:endParaRPr>
        </a:p>
      </dsp:txBody>
      <dsp:txXfrm>
        <a:off x="377508" y="2266896"/>
        <a:ext cx="7550165" cy="354240"/>
      </dsp:txXfrm>
    </dsp:sp>
    <dsp:sp modelId="{8248F02F-D090-4001-9DF6-8C5DE26D71AC}">
      <dsp:nvSpPr>
        <dsp:cNvPr id="0" name=""/>
        <dsp:cNvSpPr/>
      </dsp:nvSpPr>
      <dsp:spPr>
        <a:xfrm>
          <a:off x="0" y="2988336"/>
          <a:ext cx="7929618" cy="3024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9403C2-59C8-44D1-91AE-CECD49668979}">
      <dsp:nvSpPr>
        <dsp:cNvPr id="0" name=""/>
        <dsp:cNvSpPr/>
      </dsp:nvSpPr>
      <dsp:spPr>
        <a:xfrm>
          <a:off x="396480" y="2811216"/>
          <a:ext cx="6117129" cy="35424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9804" tIns="0" rIns="209804" bIns="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b="1" i="1" kern="1200" dirty="0" smtClean="0">
              <a:solidFill>
                <a:schemeClr val="tx1"/>
              </a:solidFill>
              <a:effectLst/>
              <a:latin typeface="Arial Narrow" pitchFamily="34" charset="0"/>
              <a:hlinkClick xmlns:r="http://schemas.openxmlformats.org/officeDocument/2006/relationships" r:id="rId6" action="ppaction://hlinkfile"/>
            </a:rPr>
            <a:t>Caracterización: Proceso de Gestión de Contratación y Compras</a:t>
          </a:r>
          <a:endParaRPr lang="es-ES" sz="1700" b="1" i="1" kern="1200" dirty="0" smtClean="0">
            <a:solidFill>
              <a:schemeClr val="tx1"/>
            </a:solidFill>
            <a:effectLst/>
            <a:latin typeface="Arial Narrow" pitchFamily="34" charset="0"/>
          </a:endParaRPr>
        </a:p>
      </dsp:txBody>
      <dsp:txXfrm>
        <a:off x="396480" y="2811216"/>
        <a:ext cx="6117129" cy="354240"/>
      </dsp:txXfrm>
    </dsp:sp>
    <dsp:sp modelId="{B97D1A4C-671F-44F8-B3EB-D99F25014AA9}">
      <dsp:nvSpPr>
        <dsp:cNvPr id="0" name=""/>
        <dsp:cNvSpPr/>
      </dsp:nvSpPr>
      <dsp:spPr>
        <a:xfrm>
          <a:off x="0" y="3671983"/>
          <a:ext cx="7929618" cy="3024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4CEF5B-D3E7-4E0B-95CE-D1285A8DF36A}">
      <dsp:nvSpPr>
        <dsp:cNvPr id="0" name=""/>
        <dsp:cNvSpPr/>
      </dsp:nvSpPr>
      <dsp:spPr>
        <a:xfrm>
          <a:off x="377508" y="3355536"/>
          <a:ext cx="7550165" cy="493566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9804" tIns="0" rIns="209804" bIns="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b="1" i="1" kern="1200" dirty="0" smtClean="0">
              <a:solidFill>
                <a:schemeClr val="tx1"/>
              </a:solidFill>
              <a:effectLst/>
              <a:latin typeface="Arial Narrow" pitchFamily="34" charset="0"/>
              <a:hlinkClick xmlns:r="http://schemas.openxmlformats.org/officeDocument/2006/relationships" r:id="rId7" action="ppaction://hlinkfile"/>
            </a:rPr>
            <a:t>Manual de Procedimientos : Gestión de Control Fiscal – Procedimiento Aplicable para las Auditorias</a:t>
          </a:r>
          <a:endParaRPr lang="es-ES" sz="1700" b="1" i="1" kern="1200" dirty="0" smtClean="0">
            <a:solidFill>
              <a:schemeClr val="tx1"/>
            </a:solidFill>
            <a:effectLst/>
            <a:latin typeface="Arial Narrow" pitchFamily="34" charset="0"/>
          </a:endParaRPr>
        </a:p>
      </dsp:txBody>
      <dsp:txXfrm>
        <a:off x="377508" y="3355536"/>
        <a:ext cx="7550165" cy="4935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3F07-05B7-4F7B-A594-ECE7673665B5}" type="datetimeFigureOut">
              <a:rPr lang="es-ES" smtClean="0"/>
              <a:pPr/>
              <a:t>24/11/2010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CDAA-D229-473F-B9F0-487EA18B98F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3F07-05B7-4F7B-A594-ECE7673665B5}" type="datetimeFigureOut">
              <a:rPr lang="es-ES" smtClean="0"/>
              <a:pPr/>
              <a:t>24/11/2010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CDAA-D229-473F-B9F0-487EA18B98F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3F07-05B7-4F7B-A594-ECE7673665B5}" type="datetimeFigureOut">
              <a:rPr lang="es-ES" smtClean="0"/>
              <a:pPr/>
              <a:t>24/11/2010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CDAA-D229-473F-B9F0-487EA18B98F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3F07-05B7-4F7B-A594-ECE7673665B5}" type="datetimeFigureOut">
              <a:rPr lang="es-ES" smtClean="0"/>
              <a:pPr/>
              <a:t>24/11/2010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CDAA-D229-473F-B9F0-487EA18B98F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3F07-05B7-4F7B-A594-ECE7673665B5}" type="datetimeFigureOut">
              <a:rPr lang="es-ES" smtClean="0"/>
              <a:pPr/>
              <a:t>24/11/2010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CDAA-D229-473F-B9F0-487EA18B98F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3F07-05B7-4F7B-A594-ECE7673665B5}" type="datetimeFigureOut">
              <a:rPr lang="es-ES" smtClean="0"/>
              <a:pPr/>
              <a:t>24/11/2010</a:t>
            </a:fld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CDAA-D229-473F-B9F0-487EA18B98F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3F07-05B7-4F7B-A594-ECE7673665B5}" type="datetimeFigureOut">
              <a:rPr lang="es-ES" smtClean="0"/>
              <a:pPr/>
              <a:t>24/11/2010</a:t>
            </a:fld>
            <a:endParaRPr lang="es-ES_tradn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CDAA-D229-473F-B9F0-487EA18B98F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3F07-05B7-4F7B-A594-ECE7673665B5}" type="datetimeFigureOut">
              <a:rPr lang="es-ES" smtClean="0"/>
              <a:pPr/>
              <a:t>24/11/2010</a:t>
            </a:fld>
            <a:endParaRPr lang="es-ES_tradn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CDAA-D229-473F-B9F0-487EA18B98F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3F07-05B7-4F7B-A594-ECE7673665B5}" type="datetimeFigureOut">
              <a:rPr lang="es-ES" smtClean="0"/>
              <a:pPr/>
              <a:t>24/11/2010</a:t>
            </a:fld>
            <a:endParaRPr lang="es-ES_tradn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CDAA-D229-473F-B9F0-487EA18B98F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3F07-05B7-4F7B-A594-ECE7673665B5}" type="datetimeFigureOut">
              <a:rPr lang="es-ES" smtClean="0"/>
              <a:pPr/>
              <a:t>24/11/2010</a:t>
            </a:fld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CDAA-D229-473F-B9F0-487EA18B98F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3F07-05B7-4F7B-A594-ECE7673665B5}" type="datetimeFigureOut">
              <a:rPr lang="es-ES" smtClean="0"/>
              <a:pPr/>
              <a:t>24/11/2010</a:t>
            </a:fld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CDAA-D229-473F-B9F0-487EA18B98F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93F07-05B7-4F7B-A594-ECE7673665B5}" type="datetimeFigureOut">
              <a:rPr lang="es-ES" smtClean="0"/>
              <a:pPr/>
              <a:t>24/11/2010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B0CDAA-D229-473F-B9F0-487EA18B98F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LISTADO%20MAESTRO%20DE%20DOCUMENTOS%20Modificado(1).xlsx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Relationship Id="rId9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214282" y="5786454"/>
            <a:ext cx="87154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_tradnl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NORMA </a:t>
            </a:r>
            <a:r>
              <a:rPr lang="es-ES_tradnl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TÉCNICA 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DE </a:t>
            </a:r>
            <a:r>
              <a:rPr lang="es-E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CALIDAD EN LA 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GESTIÓN PÚBLICA</a:t>
            </a:r>
          </a:p>
          <a:p>
            <a:pPr algn="ctr"/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“NTCGP 1000:2009”</a:t>
            </a:r>
            <a:endParaRPr lang="es-ES_tradnl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4 CuadroTexto"/>
          <p:cNvSpPr txBox="1">
            <a:spLocks noChangeArrowheads="1"/>
          </p:cNvSpPr>
          <p:nvPr/>
        </p:nvSpPr>
        <p:spPr bwMode="auto">
          <a:xfrm>
            <a:off x="2965153" y="4572008"/>
            <a:ext cx="322396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sz="1600" dirty="0" smtClean="0">
                <a:solidFill>
                  <a:schemeClr val="bg1"/>
                </a:solidFill>
                <a:latin typeface="Century Gothic" pitchFamily="34" charset="0"/>
              </a:rPr>
              <a:t>Carlos Mario Gómez Molina</a:t>
            </a:r>
          </a:p>
          <a:p>
            <a:pPr algn="ctr"/>
            <a:r>
              <a:rPr lang="es-CO" sz="1600" dirty="0" smtClean="0">
                <a:solidFill>
                  <a:schemeClr val="bg1"/>
                </a:solidFill>
                <a:latin typeface="Century Gothic" pitchFamily="34" charset="0"/>
              </a:rPr>
              <a:t>Juan Felipe Mendoza Sánchez</a:t>
            </a:r>
            <a:endParaRPr lang="es-ES" sz="16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4" name="6 Rectángulo"/>
          <p:cNvSpPr/>
          <p:nvPr/>
        </p:nvSpPr>
        <p:spPr>
          <a:xfrm>
            <a:off x="3533500" y="4263102"/>
            <a:ext cx="2191626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b="1" cap="all" dirty="0" smtClean="0">
                <a:ln w="0"/>
                <a:solidFill>
                  <a:schemeClr val="accent3"/>
                </a:solidFill>
                <a:effectLst>
                  <a:reflection blurRad="12700" stA="50000" endPos="50000" dist="5000" dir="5400000" sy="-100000" rotWithShape="0"/>
                </a:effectLst>
                <a:latin typeface="Century Gothic" pitchFamily="34" charset="0"/>
              </a:rPr>
              <a:t>Presentado por:</a:t>
            </a:r>
            <a:endParaRPr lang="es-CO" b="1" cap="all" dirty="0">
              <a:ln w="0"/>
              <a:solidFill>
                <a:schemeClr val="accent3"/>
              </a:solidFill>
              <a:effectLst>
                <a:reflection blurRad="12700" stA="50000" endPos="50000" dist="5000" dir="5400000" sy="-100000" rotWithShape="0"/>
              </a:effectLst>
              <a:latin typeface="Century Gothic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285852" y="214291"/>
            <a:ext cx="7643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ES_tradnl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NORMA </a:t>
            </a:r>
            <a:r>
              <a:rPr lang="es-ES_tradnl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TÉCNICA 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DE </a:t>
            </a:r>
            <a:r>
              <a:rPr lang="es-E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CALIDAD EN LA 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GESTIÓN PÚBLICA</a:t>
            </a:r>
          </a:p>
          <a:p>
            <a:pPr algn="r"/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“NTCGP 1000:2009”</a:t>
            </a:r>
            <a:endParaRPr lang="es-ES_tradnl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043608" y="2204283"/>
            <a:ext cx="69847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800" b="1" u="none" strike="noStrike" cap="all" normalizeH="0" baseline="0" dirty="0" smtClean="0">
                <a:ln w="0"/>
                <a:solidFill>
                  <a:sysClr val="windowText" lastClr="000000"/>
                </a:solidFill>
                <a:effectLst>
                  <a:reflection blurRad="12700" stA="50000" endPos="50000" dist="5000" dir="5400000" sy="-100000" rotWithShape="0"/>
                </a:effectLst>
                <a:latin typeface="Century Gothic" pitchFamily="34" charset="0"/>
                <a:ea typeface="Calibri" pitchFamily="34" charset="0"/>
                <a:cs typeface="Arial" pitchFamily="34" charset="0"/>
              </a:rPr>
              <a:t>LISTADO MAESTRO DE DOCUMENTOS</a:t>
            </a:r>
            <a:endParaRPr kumimoji="0" lang="es-ES" sz="2800" b="1" u="none" strike="noStrike" cap="all" normalizeH="0" baseline="0" dirty="0" smtClean="0">
              <a:ln w="0"/>
              <a:solidFill>
                <a:sysClr val="windowText" lastClr="000000"/>
              </a:solidFill>
              <a:effectLst>
                <a:reflection blurRad="12700" stA="50000" endPos="50000" dist="5000" dir="5400000" sy="-100000" rotWithShape="0"/>
              </a:effectLst>
              <a:latin typeface="Century Gothic" pitchFamily="34" charset="0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1403648" y="3068960"/>
            <a:ext cx="628654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sz="2000" dirty="0" smtClean="0">
                <a:latin typeface="Arial Narrow" pitchFamily="34" charset="0"/>
              </a:rPr>
              <a:t>Este listado especifica </a:t>
            </a:r>
            <a:r>
              <a:rPr lang="es-ES" sz="2000" dirty="0">
                <a:latin typeface="Arial Narrow" pitchFamily="34" charset="0"/>
              </a:rPr>
              <a:t>la codificación y numeración de los diferentes documentos, que hacen parte del trabajo de cada una de las </a:t>
            </a:r>
            <a:r>
              <a:rPr lang="es-ES" sz="2000" dirty="0" smtClean="0">
                <a:latin typeface="Arial Narrow" pitchFamily="34" charset="0"/>
              </a:rPr>
              <a:t>dependencias de la entidad; con </a:t>
            </a:r>
            <a:r>
              <a:rPr lang="es-ES" sz="2000" dirty="0">
                <a:latin typeface="Arial Narrow" pitchFamily="34" charset="0"/>
              </a:rPr>
              <a:t>esta se facilitará el registro de los documentos, y el acceso de manera eficiente y con el debido control.</a:t>
            </a:r>
            <a:endParaRPr lang="es-ES_tradnl" sz="2000" dirty="0">
              <a:latin typeface="Arial Narrow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285852" y="214291"/>
            <a:ext cx="7643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ES_tradnl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NORMA </a:t>
            </a:r>
            <a:r>
              <a:rPr lang="es-ES_tradnl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TÉCNICA 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DE </a:t>
            </a:r>
            <a:r>
              <a:rPr lang="es-E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CALIDAD EN LA 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GESTIÓN PÚBLICA</a:t>
            </a:r>
          </a:p>
          <a:p>
            <a:pPr algn="r"/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“NTCGP 1000:2009”</a:t>
            </a:r>
            <a:endParaRPr lang="es-ES_tradnl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14348" y="1340768"/>
            <a:ext cx="785818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400" b="1" i="0" u="none" strike="noStrike" cap="all" normalizeH="0" baseline="0" dirty="0" smtClean="0">
                <a:ln w="0"/>
                <a:solidFill>
                  <a:sysClr val="windowText" lastClr="000000"/>
                </a:solidFill>
                <a:effectLst>
                  <a:reflection blurRad="12700" stA="50000" endPos="50000" dist="5000" dir="5400000" sy="-100000" rotWithShape="0"/>
                </a:effectLst>
                <a:latin typeface="Century Gothic" pitchFamily="34" charset="0"/>
                <a:ea typeface="Calibri" pitchFamily="34" charset="0"/>
                <a:cs typeface="Arial" pitchFamily="34" charset="0"/>
              </a:rPr>
              <a:t>ABREVIATURAS DE TIPO DE DOCUMENTOS</a:t>
            </a:r>
            <a:endParaRPr kumimoji="0" lang="es-ES" sz="3600" b="1" i="0" u="none" strike="noStrike" cap="all" normalizeH="0" baseline="0" dirty="0" smtClean="0">
              <a:ln w="0"/>
              <a:solidFill>
                <a:sysClr val="windowText" lastClr="000000"/>
              </a:solidFill>
              <a:effectLst>
                <a:reflection blurRad="12700" stA="50000" endPos="50000" dist="5000" dir="5400000" sy="-100000" rotWithShape="0"/>
              </a:effectLst>
              <a:latin typeface="Century Gothic" pitchFamily="34" charset="0"/>
            </a:endParaRPr>
          </a:p>
        </p:txBody>
      </p:sp>
      <p:graphicFrame>
        <p:nvGraphicFramePr>
          <p:cNvPr id="6" name="5 Tabla"/>
          <p:cNvGraphicFramePr>
            <a:graphicFrameLocks noGrp="1"/>
          </p:cNvGraphicFramePr>
          <p:nvPr/>
        </p:nvGraphicFramePr>
        <p:xfrm>
          <a:off x="1714480" y="1928802"/>
          <a:ext cx="5854383" cy="4732020"/>
        </p:xfrm>
        <a:graphic>
          <a:graphicData uri="http://schemas.openxmlformats.org/drawingml/2006/table">
            <a:tbl>
              <a:tblPr/>
              <a:tblGrid>
                <a:gridCol w="1293870"/>
                <a:gridCol w="1496882"/>
                <a:gridCol w="1293870"/>
                <a:gridCol w="1769761"/>
              </a:tblGrid>
              <a:tr h="2495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b="1" dirty="0">
                          <a:solidFill>
                            <a:srgbClr val="FFFF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ABREVIATURA</a:t>
                      </a:r>
                      <a:endParaRPr lang="es-ES" sz="15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b="1">
                          <a:solidFill>
                            <a:srgbClr val="FFFF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DOCUMENTO</a:t>
                      </a:r>
                      <a:endParaRPr lang="es-ES" sz="15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b="1" dirty="0">
                          <a:solidFill>
                            <a:srgbClr val="FFFFFF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ABREVIATURA</a:t>
                      </a:r>
                      <a:endParaRPr lang="es-ES" sz="15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b="1">
                          <a:solidFill>
                            <a:srgbClr val="FFFF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DOCUMENTO</a:t>
                      </a:r>
                      <a:endParaRPr lang="es-ES" sz="15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b="1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AC</a:t>
                      </a:r>
                      <a:endParaRPr lang="es-ES" sz="15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Acta</a:t>
                      </a:r>
                      <a:endParaRPr lang="es-ES" sz="15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b="1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PO</a:t>
                      </a:r>
                      <a:endParaRPr lang="es-ES" sz="15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Políticas</a:t>
                      </a:r>
                      <a:endParaRPr lang="es-ES" sz="15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b="1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AI</a:t>
                      </a:r>
                      <a:endParaRPr lang="es-ES" sz="15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Auditoría Interna</a:t>
                      </a:r>
                      <a:endParaRPr lang="es-ES" sz="15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b="1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DO</a:t>
                      </a:r>
                      <a:endParaRPr lang="es-ES" sz="15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Documento</a:t>
                      </a:r>
                      <a:endParaRPr lang="es-ES" sz="15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b="1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CE</a:t>
                      </a:r>
                      <a:endParaRPr lang="es-ES" sz="15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Certificación</a:t>
                      </a:r>
                      <a:endParaRPr lang="es-ES" sz="15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b="1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OF</a:t>
                      </a:r>
                      <a:endParaRPr lang="es-ES" sz="15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Oficios</a:t>
                      </a:r>
                      <a:endParaRPr lang="es-ES" sz="15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b="1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CO</a:t>
                      </a:r>
                      <a:endParaRPr lang="es-ES" sz="15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Constancia</a:t>
                      </a:r>
                      <a:endParaRPr lang="es-ES" sz="15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b="1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PL</a:t>
                      </a:r>
                      <a:endParaRPr lang="es-ES" sz="15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Plan</a:t>
                      </a:r>
                      <a:endParaRPr lang="es-ES" sz="15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b="1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CP</a:t>
                      </a:r>
                      <a:endParaRPr lang="es-ES" sz="15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Concepto</a:t>
                      </a:r>
                      <a:endParaRPr lang="es-ES" sz="15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b="1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PA</a:t>
                      </a:r>
                      <a:endParaRPr lang="es-ES" sz="15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Plan de Acción</a:t>
                      </a:r>
                      <a:endParaRPr lang="es-ES" sz="15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b="1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CT</a:t>
                      </a:r>
                      <a:endParaRPr lang="es-ES" sz="15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Caracterizaciones</a:t>
                      </a:r>
                      <a:endParaRPr lang="es-ES" sz="15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b="1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PE</a:t>
                      </a:r>
                      <a:endParaRPr lang="es-ES" sz="15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Plan Estratégico</a:t>
                      </a:r>
                      <a:endParaRPr lang="es-ES" sz="15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b="1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GI</a:t>
                      </a:r>
                      <a:endParaRPr lang="es-ES" sz="15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Guía</a:t>
                      </a:r>
                      <a:endParaRPr lang="es-ES" sz="15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b="1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PM</a:t>
                      </a:r>
                      <a:endParaRPr lang="es-ES" sz="15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Plan de Mejoramiento</a:t>
                      </a:r>
                      <a:endParaRPr lang="es-ES" sz="15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b="1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IF</a:t>
                      </a:r>
                      <a:endParaRPr lang="es-ES" sz="15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Informe</a:t>
                      </a:r>
                      <a:endParaRPr lang="es-ES" sz="15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b="1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PRO</a:t>
                      </a:r>
                      <a:endParaRPr lang="es-ES" sz="15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Proceso</a:t>
                      </a:r>
                      <a:endParaRPr lang="es-ES" sz="15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b="1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IN</a:t>
                      </a:r>
                      <a:endParaRPr lang="es-ES" sz="15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Instructivo</a:t>
                      </a:r>
                      <a:endParaRPr lang="es-ES" sz="15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b="1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FO</a:t>
                      </a:r>
                      <a:endParaRPr lang="es-ES" sz="15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Formato</a:t>
                      </a:r>
                      <a:endParaRPr lang="es-ES" sz="15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b="1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LT</a:t>
                      </a:r>
                      <a:endParaRPr lang="es-ES" sz="15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Listado</a:t>
                      </a:r>
                      <a:endParaRPr lang="es-ES" sz="15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b="1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FA</a:t>
                      </a:r>
                      <a:endParaRPr lang="es-ES" sz="15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Fallo</a:t>
                      </a:r>
                      <a:endParaRPr lang="es-ES" sz="15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b="1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MA</a:t>
                      </a:r>
                      <a:endParaRPr lang="es-ES" sz="15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Manual</a:t>
                      </a:r>
                      <a:endParaRPr lang="es-ES" sz="15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b="1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RE</a:t>
                      </a:r>
                      <a:endParaRPr lang="es-ES" sz="15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Requerimiento</a:t>
                      </a:r>
                      <a:endParaRPr lang="es-ES" sz="15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b="1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SO</a:t>
                      </a:r>
                      <a:endParaRPr lang="es-ES" sz="15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Solicitudes</a:t>
                      </a:r>
                      <a:endParaRPr lang="es-ES" sz="15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b="1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RT</a:t>
                      </a:r>
                      <a:endParaRPr lang="es-ES" sz="15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Respuesta</a:t>
                      </a:r>
                      <a:endParaRPr lang="es-ES" sz="15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b="1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PG</a:t>
                      </a:r>
                      <a:endParaRPr lang="es-ES" sz="15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Programa</a:t>
                      </a:r>
                      <a:endParaRPr lang="es-ES" sz="15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b="1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AU</a:t>
                      </a:r>
                      <a:endParaRPr lang="es-ES" sz="15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Auditoria</a:t>
                      </a:r>
                      <a:endParaRPr lang="es-ES" sz="15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b="1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PR</a:t>
                      </a:r>
                      <a:endParaRPr lang="es-ES" sz="15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Procedimiento</a:t>
                      </a:r>
                      <a:endParaRPr lang="es-ES" sz="15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b="1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SG</a:t>
                      </a:r>
                      <a:endParaRPr lang="es-ES" sz="15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Seguimiento</a:t>
                      </a:r>
                      <a:endParaRPr lang="es-ES" sz="15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b="1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PS</a:t>
                      </a:r>
                      <a:endParaRPr lang="es-ES" sz="15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Presupuesto</a:t>
                      </a:r>
                      <a:endParaRPr lang="es-ES" sz="15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b="1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BO</a:t>
                      </a:r>
                      <a:endParaRPr lang="es-ES" sz="15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Boletín</a:t>
                      </a:r>
                      <a:endParaRPr lang="es-ES" sz="15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b="1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RG</a:t>
                      </a:r>
                      <a:endParaRPr lang="es-ES" sz="15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Registro</a:t>
                      </a:r>
                      <a:endParaRPr lang="es-ES" sz="15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b="1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ME</a:t>
                      </a:r>
                      <a:endParaRPr lang="es-ES" sz="15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dirty="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Memorando</a:t>
                      </a:r>
                      <a:endParaRPr lang="es-ES" sz="15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 b="1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RS</a:t>
                      </a:r>
                      <a:endParaRPr lang="es-ES" sz="15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500">
                          <a:solidFill>
                            <a:srgbClr val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Resolución</a:t>
                      </a:r>
                      <a:endParaRPr lang="es-ES" sz="15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50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5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285852" y="214291"/>
            <a:ext cx="7643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ES_tradnl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NORMA </a:t>
            </a:r>
            <a:r>
              <a:rPr lang="es-ES_tradnl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TÉCNICA 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DE </a:t>
            </a:r>
            <a:r>
              <a:rPr lang="es-E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CALIDAD EN LA 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GESTIÓN PÚBLICA</a:t>
            </a:r>
          </a:p>
          <a:p>
            <a:pPr algn="r"/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“NTCGP 1000:2009”</a:t>
            </a:r>
            <a:endParaRPr lang="es-ES_tradnl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5496" y="3068960"/>
            <a:ext cx="280831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800" b="1" i="0" u="none" strike="noStrike" cap="all" normalizeH="0" baseline="0" dirty="0" smtClean="0">
                <a:ln w="0"/>
                <a:solidFill>
                  <a:sysClr val="windowText" lastClr="000000"/>
                </a:solidFill>
                <a:effectLst>
                  <a:reflection blurRad="12700" stA="50000" endPos="50000" dist="5000" dir="5400000" sy="-100000" rotWithShape="0"/>
                </a:effectLst>
                <a:latin typeface="Century Gothic" pitchFamily="34" charset="0"/>
                <a:ea typeface="Calibri" pitchFamily="34" charset="0"/>
                <a:cs typeface="Arial" pitchFamily="34" charset="0"/>
              </a:rPr>
              <a:t>ABREVIATURAS DE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800" b="1" i="0" u="none" strike="noStrike" cap="all" normalizeH="0" baseline="0" dirty="0" smtClean="0">
                <a:ln w="0"/>
                <a:solidFill>
                  <a:sysClr val="windowText" lastClr="000000"/>
                </a:solidFill>
                <a:effectLst>
                  <a:reflection blurRad="12700" stA="50000" endPos="50000" dist="5000" dir="5400000" sy="-100000" rotWithShape="0"/>
                </a:effectLst>
                <a:latin typeface="Century Gothic" pitchFamily="34" charset="0"/>
                <a:ea typeface="Calibri" pitchFamily="34" charset="0"/>
                <a:cs typeface="Arial" pitchFamily="34" charset="0"/>
              </a:rPr>
              <a:t>OFICINAS</a:t>
            </a:r>
            <a:endParaRPr kumimoji="0" lang="es-ES" sz="2800" b="1" i="0" u="none" strike="noStrike" cap="all" normalizeH="0" baseline="0" dirty="0" smtClean="0">
              <a:ln w="0"/>
              <a:solidFill>
                <a:sysClr val="windowText" lastClr="000000"/>
              </a:solidFill>
              <a:effectLst>
                <a:reflection blurRad="12700" stA="50000" endPos="50000" dist="5000" dir="5400000" sy="-100000" rotWithShape="0"/>
              </a:effectLst>
              <a:latin typeface="Century Gothic" pitchFamily="34" charset="0"/>
            </a:endParaRPr>
          </a:p>
        </p:txBody>
      </p:sp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3643876" y="1007739"/>
          <a:ext cx="5392620" cy="5805637"/>
        </p:xfrm>
        <a:graphic>
          <a:graphicData uri="http://schemas.openxmlformats.org/drawingml/2006/table">
            <a:tbl>
              <a:tblPr/>
              <a:tblGrid>
                <a:gridCol w="1220114"/>
                <a:gridCol w="4172506"/>
              </a:tblGrid>
              <a:tr h="2524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 dirty="0">
                          <a:solidFill>
                            <a:srgbClr val="FFFF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ABREVIATURA</a:t>
                      </a:r>
                      <a:endParaRPr lang="es-ES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 dirty="0">
                          <a:solidFill>
                            <a:srgbClr val="FFFFFF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OFICINAS</a:t>
                      </a:r>
                      <a:endParaRPr lang="es-ES" sz="1400" dirty="0"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 anchor="ctr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2524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 dirty="0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PC</a:t>
                      </a:r>
                      <a:endParaRPr lang="es-ES" sz="1400" dirty="0">
                        <a:solidFill>
                          <a:sysClr val="windowText" lastClr="0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Planeación y Calidad</a:t>
                      </a:r>
                      <a:endParaRPr lang="es-ES" sz="1400">
                        <a:solidFill>
                          <a:sysClr val="windowText" lastClr="0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4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 dirty="0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CI</a:t>
                      </a:r>
                      <a:endParaRPr lang="es-ES" sz="1400" dirty="0">
                        <a:solidFill>
                          <a:sysClr val="windowText" lastClr="0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Control Interno</a:t>
                      </a:r>
                      <a:endParaRPr lang="es-ES" sz="1400">
                        <a:solidFill>
                          <a:sysClr val="windowText" lastClr="0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4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CA</a:t>
                      </a:r>
                      <a:endParaRPr lang="es-ES" sz="1400">
                        <a:solidFill>
                          <a:sysClr val="windowText" lastClr="0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Contraloría Auxiliar</a:t>
                      </a:r>
                      <a:endParaRPr lang="es-ES" sz="1400">
                        <a:solidFill>
                          <a:sysClr val="windowText" lastClr="0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4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 dirty="0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SD</a:t>
                      </a:r>
                      <a:endParaRPr lang="es-ES" sz="1400" dirty="0">
                        <a:solidFill>
                          <a:sysClr val="windowText" lastClr="0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Subcontraloría delegada para el Control Fiscal</a:t>
                      </a:r>
                      <a:endParaRPr lang="es-ES" sz="1400" dirty="0">
                        <a:solidFill>
                          <a:sysClr val="windowText" lastClr="0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4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PI</a:t>
                      </a:r>
                      <a:endParaRPr lang="es-ES" sz="1400">
                        <a:solidFill>
                          <a:sysClr val="windowText" lastClr="0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Políticas Institucionales Y Control Social</a:t>
                      </a:r>
                      <a:endParaRPr lang="es-ES" sz="1400" dirty="0">
                        <a:solidFill>
                          <a:sysClr val="windowText" lastClr="0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4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OJ</a:t>
                      </a:r>
                      <a:endParaRPr lang="es-ES" sz="1400">
                        <a:solidFill>
                          <a:sysClr val="windowText" lastClr="0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Oficina Jurídica</a:t>
                      </a:r>
                      <a:endParaRPr lang="es-ES" sz="1400" dirty="0">
                        <a:solidFill>
                          <a:sysClr val="windowText" lastClr="0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4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SG</a:t>
                      </a:r>
                      <a:endParaRPr lang="es-ES" sz="1400">
                        <a:solidFill>
                          <a:sysClr val="windowText" lastClr="0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Secretaria General</a:t>
                      </a:r>
                      <a:endParaRPr lang="es-ES" sz="1400" dirty="0">
                        <a:solidFill>
                          <a:sysClr val="windowText" lastClr="0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4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SF</a:t>
                      </a:r>
                      <a:endParaRPr lang="es-ES" sz="1400">
                        <a:solidFill>
                          <a:sysClr val="windowText" lastClr="0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Subdirección Financiera / Tesorería</a:t>
                      </a:r>
                      <a:endParaRPr lang="es-ES" sz="1400" dirty="0">
                        <a:solidFill>
                          <a:sysClr val="windowText" lastClr="0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4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RF</a:t>
                      </a:r>
                      <a:endParaRPr lang="es-ES" sz="1400">
                        <a:solidFill>
                          <a:sysClr val="windowText" lastClr="0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Recursos Físicos</a:t>
                      </a:r>
                      <a:endParaRPr lang="es-ES" sz="1400" dirty="0">
                        <a:solidFill>
                          <a:sysClr val="windowText" lastClr="0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4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AS</a:t>
                      </a:r>
                      <a:endParaRPr lang="es-ES" sz="1400">
                        <a:solidFill>
                          <a:sysClr val="windowText" lastClr="0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Administrativo Sancionatorio</a:t>
                      </a:r>
                      <a:endParaRPr lang="es-ES" sz="1400" dirty="0">
                        <a:solidFill>
                          <a:sysClr val="windowText" lastClr="0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4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JC</a:t>
                      </a:r>
                      <a:endParaRPr lang="es-ES" sz="1400">
                        <a:solidFill>
                          <a:sysClr val="windowText" lastClr="0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Jurisdicción Coactiva</a:t>
                      </a:r>
                      <a:endParaRPr lang="es-ES" sz="1400" dirty="0">
                        <a:solidFill>
                          <a:sysClr val="windowText" lastClr="0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4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RF</a:t>
                      </a:r>
                      <a:endParaRPr lang="es-ES" sz="1400">
                        <a:solidFill>
                          <a:sysClr val="windowText" lastClr="0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Responsabilidad Fiscal</a:t>
                      </a:r>
                      <a:endParaRPr lang="es-ES" sz="1400" dirty="0">
                        <a:solidFill>
                          <a:sysClr val="windowText" lastClr="0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4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NM</a:t>
                      </a:r>
                      <a:endParaRPr lang="es-ES" sz="1400">
                        <a:solidFill>
                          <a:sysClr val="windowText" lastClr="0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Nodo Metropolitano</a:t>
                      </a:r>
                      <a:endParaRPr lang="es-ES" sz="1400" dirty="0">
                        <a:solidFill>
                          <a:sysClr val="windowText" lastClr="0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4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NG</a:t>
                      </a:r>
                      <a:endParaRPr lang="es-ES" sz="1400">
                        <a:solidFill>
                          <a:sysClr val="windowText" lastClr="0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Nodo García Rovira</a:t>
                      </a:r>
                      <a:endParaRPr lang="es-ES" sz="1400" dirty="0">
                        <a:solidFill>
                          <a:sysClr val="windowText" lastClr="0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4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NV</a:t>
                      </a:r>
                      <a:endParaRPr lang="es-ES" sz="1400">
                        <a:solidFill>
                          <a:sysClr val="windowText" lastClr="0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Nodo Vélez</a:t>
                      </a:r>
                      <a:endParaRPr lang="es-ES" sz="1400" dirty="0">
                        <a:solidFill>
                          <a:sysClr val="windowText" lastClr="0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4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NCO</a:t>
                      </a:r>
                      <a:endParaRPr lang="es-ES" sz="1400">
                        <a:solidFill>
                          <a:sysClr val="windowText" lastClr="0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Nodo Comunero</a:t>
                      </a:r>
                      <a:endParaRPr lang="es-ES" sz="1400" dirty="0">
                        <a:solidFill>
                          <a:sysClr val="windowText" lastClr="0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4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NS</a:t>
                      </a:r>
                      <a:endParaRPr lang="es-ES" sz="1400">
                        <a:solidFill>
                          <a:sysClr val="windowText" lastClr="0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Nodo Soto y Mares</a:t>
                      </a:r>
                      <a:endParaRPr lang="es-ES" sz="1400" dirty="0">
                        <a:solidFill>
                          <a:sysClr val="windowText" lastClr="0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4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NG</a:t>
                      </a:r>
                      <a:endParaRPr lang="es-ES" sz="1400">
                        <a:solidFill>
                          <a:sysClr val="windowText" lastClr="0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Nodo </a:t>
                      </a:r>
                      <a:r>
                        <a:rPr lang="es-ES" sz="1400" dirty="0" err="1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Guanentino</a:t>
                      </a:r>
                      <a:endParaRPr lang="es-ES" sz="1400" dirty="0">
                        <a:solidFill>
                          <a:sysClr val="windowText" lastClr="0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4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CID</a:t>
                      </a:r>
                      <a:endParaRPr lang="es-ES" sz="1400">
                        <a:solidFill>
                          <a:sysClr val="windowText" lastClr="0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Control Interno Disciplinario </a:t>
                      </a:r>
                      <a:endParaRPr lang="es-ES" sz="1400" dirty="0">
                        <a:solidFill>
                          <a:sysClr val="windowText" lastClr="0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4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NC</a:t>
                      </a:r>
                      <a:endParaRPr lang="es-ES" sz="1400">
                        <a:solidFill>
                          <a:sysClr val="windowText" lastClr="0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Nodo Central</a:t>
                      </a:r>
                      <a:endParaRPr lang="es-ES" sz="1400" dirty="0">
                        <a:solidFill>
                          <a:sysClr val="windowText" lastClr="0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4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CN</a:t>
                      </a:r>
                      <a:endParaRPr lang="es-ES" sz="1400">
                        <a:solidFill>
                          <a:sysClr val="windowText" lastClr="0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Coordinación de Nodos y Auditorias Especiales</a:t>
                      </a:r>
                      <a:endParaRPr lang="es-ES" sz="1400" dirty="0">
                        <a:solidFill>
                          <a:sysClr val="windowText" lastClr="0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4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b="1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PDC</a:t>
                      </a:r>
                      <a:endParaRPr lang="es-ES" sz="1400">
                        <a:solidFill>
                          <a:sysClr val="windowText" lastClr="0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400" dirty="0">
                          <a:solidFill>
                            <a:sysClr val="windowText" lastClr="000000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Oficina de Participación Y Desarrollo del Control Ciudadano</a:t>
                      </a:r>
                      <a:endParaRPr lang="es-ES" sz="1400" dirty="0">
                        <a:solidFill>
                          <a:sysClr val="windowText" lastClr="000000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57469" marR="57469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5 Abrir llave"/>
          <p:cNvSpPr/>
          <p:nvPr/>
        </p:nvSpPr>
        <p:spPr>
          <a:xfrm>
            <a:off x="2633484" y="1628800"/>
            <a:ext cx="714380" cy="4931502"/>
          </a:xfrm>
          <a:prstGeom prst="leftBrace">
            <a:avLst>
              <a:gd name="adj1" fmla="val 36009"/>
              <a:gd name="adj2" fmla="val 46807"/>
            </a:avLst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285852" y="214291"/>
            <a:ext cx="7643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ES_tradnl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NORMA </a:t>
            </a:r>
            <a:r>
              <a:rPr lang="es-ES_tradnl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TÉCNICA 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DE </a:t>
            </a:r>
            <a:r>
              <a:rPr lang="es-E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CALIDAD EN LA 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GESTIÓN PÚBLICA</a:t>
            </a:r>
          </a:p>
          <a:p>
            <a:pPr algn="r"/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“NTCGP 1000:2009”</a:t>
            </a:r>
            <a:endParaRPr lang="es-ES_tradnl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graphicFrame>
        <p:nvGraphicFramePr>
          <p:cNvPr id="13" name="12 Tabla"/>
          <p:cNvGraphicFramePr>
            <a:graphicFrameLocks noGrp="1"/>
          </p:cNvGraphicFramePr>
          <p:nvPr/>
        </p:nvGraphicFramePr>
        <p:xfrm>
          <a:off x="4929190" y="2214554"/>
          <a:ext cx="3786214" cy="822960"/>
        </p:xfrm>
        <a:graphic>
          <a:graphicData uri="http://schemas.openxmlformats.org/drawingml/2006/table">
            <a:tbl>
              <a:tblPr/>
              <a:tblGrid>
                <a:gridCol w="1312392"/>
                <a:gridCol w="1388684"/>
                <a:gridCol w="1085138"/>
              </a:tblGrid>
              <a:tr h="0">
                <a:tc>
                  <a:txBody>
                    <a:bodyPr/>
                    <a:lstStyle>
                      <a:defPPr>
                        <a:defRPr lang="es-E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800" b="1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PC</a:t>
                      </a:r>
                      <a:endParaRPr lang="es-ES" sz="1800" dirty="0">
                        <a:solidFill>
                          <a:schemeClr val="tx1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s-E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800" b="1" dirty="0">
                          <a:solidFill>
                            <a:schemeClr val="tx1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LT</a:t>
                      </a:r>
                      <a:endParaRPr lang="es-ES" sz="1800" dirty="0">
                        <a:solidFill>
                          <a:schemeClr val="tx1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s-E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800" b="1" dirty="0">
                          <a:solidFill>
                            <a:schemeClr val="tx1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01</a:t>
                      </a:r>
                      <a:endParaRPr lang="es-ES" sz="1800" dirty="0">
                        <a:solidFill>
                          <a:schemeClr val="tx1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</a:tr>
              <a:tr h="0">
                <a:tc>
                  <a:txBody>
                    <a:bodyPr/>
                    <a:lstStyle>
                      <a:defPPr>
                        <a:defRPr lang="es-E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8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Oficina Responsable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s-E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8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Tipo de Documentos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es-E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8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Secuencia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</a:tbl>
          </a:graphicData>
        </a:graphic>
      </p:graphicFrame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323528" y="2309391"/>
            <a:ext cx="4216552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  <a:defRPr/>
            </a:pPr>
            <a:r>
              <a:rPr kumimoji="0" lang="es-ES" sz="1700" b="1" i="0" u="none" strike="noStrike" kern="0" cap="all" normalizeH="0" baseline="0" noProof="0" dirty="0" smtClean="0">
                <a:ln w="0"/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Century Gothic" pitchFamily="34" charset="0"/>
                <a:ea typeface="Calibri" pitchFamily="34" charset="0"/>
                <a:cs typeface="Arial" pitchFamily="34" charset="0"/>
              </a:rPr>
              <a:t>EJEMPLO: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  <a:defRPr/>
            </a:pPr>
            <a:r>
              <a:rPr kumimoji="0" lang="es-ES" sz="1700" b="1" i="0" u="none" strike="noStrike" kern="0" cap="all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Century Gothic" pitchFamily="34" charset="0"/>
                <a:ea typeface="Calibri" pitchFamily="34" charset="0"/>
                <a:cs typeface="Arial" pitchFamily="34" charset="0"/>
              </a:rPr>
              <a:t>Listado Maestro de Documentos.</a:t>
            </a:r>
          </a:p>
        </p:txBody>
      </p:sp>
      <p:sp>
        <p:nvSpPr>
          <p:cNvPr id="15" name="14 Rectángulo"/>
          <p:cNvSpPr/>
          <p:nvPr/>
        </p:nvSpPr>
        <p:spPr>
          <a:xfrm>
            <a:off x="2500298" y="3714752"/>
            <a:ext cx="607223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  <a:defRPr/>
            </a:pPr>
            <a:r>
              <a:rPr kumimoji="0" lang="es-MX" sz="17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itchFamily="34" charset="0"/>
                <a:ea typeface="Times New Roman" pitchFamily="18" charset="0"/>
                <a:cs typeface="Times New Roman" pitchFamily="18" charset="0"/>
              </a:rPr>
              <a:t>El primer grupo de caracteres hace referencia a la oficina, dependencia o Nodo de la cual es responsable o pertenece el documento. </a:t>
            </a:r>
            <a:endParaRPr kumimoji="0" lang="es-MX" sz="17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Arial Narrow" pitchFamily="34" charset="0"/>
            </a:endParaRPr>
          </a:p>
        </p:txBody>
      </p:sp>
      <p:graphicFrame>
        <p:nvGraphicFramePr>
          <p:cNvPr id="16" name="15 Tabla"/>
          <p:cNvGraphicFramePr>
            <a:graphicFrameLocks noGrp="1"/>
          </p:cNvGraphicFramePr>
          <p:nvPr/>
        </p:nvGraphicFramePr>
        <p:xfrm>
          <a:off x="703247" y="3786190"/>
          <a:ext cx="1654175" cy="457200"/>
        </p:xfrm>
        <a:graphic>
          <a:graphicData uri="http://schemas.openxmlformats.org/drawingml/2006/table">
            <a:tbl>
              <a:tblPr/>
              <a:tblGrid>
                <a:gridCol w="1654175"/>
              </a:tblGrid>
              <a:tr h="0">
                <a:tc>
                  <a:txBody>
                    <a:bodyPr/>
                    <a:lstStyle>
                      <a:defPPr>
                        <a:defRPr lang="es-E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600" b="1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PC</a:t>
                      </a:r>
                      <a:endParaRPr lang="es-ES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</a:tr>
              <a:tr h="0">
                <a:tc>
                  <a:txBody>
                    <a:bodyPr/>
                    <a:lstStyle>
                      <a:defPPr>
                        <a:defRPr lang="es-E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Planeación y Calidad</a:t>
                      </a:r>
                      <a:endParaRPr lang="es-ES" sz="1200" dirty="0">
                        <a:solidFill>
                          <a:schemeClr val="tx1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</a:tbl>
          </a:graphicData>
        </a:graphic>
      </p:graphicFrame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1637411" y="4643446"/>
            <a:ext cx="5482591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7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itchFamily="34" charset="0"/>
                <a:ea typeface="Calibri" pitchFamily="34" charset="0"/>
                <a:cs typeface="Arial" pitchFamily="34" charset="0"/>
              </a:rPr>
              <a:t>El segundo grupo de caracteres representan el tipo de documento.</a:t>
            </a:r>
            <a:endParaRPr kumimoji="0" lang="es-MX" sz="17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Arial Narrow" pitchFamily="34" charset="0"/>
            </a:endParaRPr>
          </a:p>
        </p:txBody>
      </p:sp>
      <p:graphicFrame>
        <p:nvGraphicFramePr>
          <p:cNvPr id="18" name="17 Tabla"/>
          <p:cNvGraphicFramePr>
            <a:graphicFrameLocks noGrp="1"/>
          </p:cNvGraphicFramePr>
          <p:nvPr/>
        </p:nvGraphicFramePr>
        <p:xfrm>
          <a:off x="714988" y="4572008"/>
          <a:ext cx="713740" cy="487680"/>
        </p:xfrm>
        <a:graphic>
          <a:graphicData uri="http://schemas.openxmlformats.org/drawingml/2006/table">
            <a:tbl>
              <a:tblPr/>
              <a:tblGrid>
                <a:gridCol w="713740"/>
              </a:tblGrid>
              <a:tr h="0">
                <a:tc>
                  <a:txBody>
                    <a:bodyPr/>
                    <a:lstStyle>
                      <a:defPPr>
                        <a:defRPr lang="es-E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800" b="1" dirty="0">
                          <a:solidFill>
                            <a:schemeClr val="tx1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LT</a:t>
                      </a:r>
                      <a:endParaRPr lang="es-ES" sz="1200" dirty="0">
                        <a:solidFill>
                          <a:schemeClr val="tx1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</a:tr>
              <a:tr h="0">
                <a:tc>
                  <a:txBody>
                    <a:bodyPr/>
                    <a:lstStyle>
                      <a:defPPr>
                        <a:defRPr lang="es-E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solidFill>
                            <a:schemeClr val="tx1"/>
                          </a:solidFill>
                          <a:latin typeface="Arial Narrow" pitchFamily="34" charset="0"/>
                          <a:ea typeface="Times New Roman"/>
                          <a:cs typeface="Times New Roman"/>
                        </a:rPr>
                        <a:t>Listado</a:t>
                      </a:r>
                      <a:endParaRPr lang="es-ES" sz="1200" dirty="0">
                        <a:solidFill>
                          <a:schemeClr val="tx1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</a:tbl>
          </a:graphicData>
        </a:graphic>
      </p:graphicFrame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2500299" y="5456653"/>
            <a:ext cx="6357981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7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itchFamily="34" charset="0"/>
                <a:ea typeface="Calibri" pitchFamily="34" charset="0"/>
                <a:cs typeface="Arial" pitchFamily="34" charset="0"/>
              </a:rPr>
              <a:t>El tercer grupo de caracteres hace referencia a la secuencia del documento, este irá cambiando a medida que se generen nuevos documentos.</a:t>
            </a:r>
            <a:endParaRPr kumimoji="0" lang="es-MX" sz="17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Arial Narrow" pitchFamily="34" charset="0"/>
            </a:endParaRPr>
          </a:p>
        </p:txBody>
      </p:sp>
      <p:graphicFrame>
        <p:nvGraphicFramePr>
          <p:cNvPr id="20" name="19 Tabla"/>
          <p:cNvGraphicFramePr>
            <a:graphicFrameLocks noGrp="1"/>
          </p:cNvGraphicFramePr>
          <p:nvPr/>
        </p:nvGraphicFramePr>
        <p:xfrm>
          <a:off x="701344" y="5429264"/>
          <a:ext cx="1584640" cy="701040"/>
        </p:xfrm>
        <a:graphic>
          <a:graphicData uri="http://schemas.openxmlformats.org/drawingml/2006/table">
            <a:tbl>
              <a:tblPr/>
              <a:tblGrid>
                <a:gridCol w="1584640"/>
              </a:tblGrid>
              <a:tr h="0">
                <a:tc>
                  <a:txBody>
                    <a:bodyPr/>
                    <a:lstStyle>
                      <a:defPPr>
                        <a:defRPr lang="es-E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800" b="1" dirty="0">
                          <a:solidFill>
                            <a:schemeClr val="tx1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01</a:t>
                      </a:r>
                      <a:endParaRPr lang="es-ES" sz="1200" dirty="0">
                        <a:solidFill>
                          <a:schemeClr val="tx1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/>
                    </a:solidFill>
                  </a:tcPr>
                </a:tc>
              </a:tr>
              <a:tr h="0">
                <a:tc>
                  <a:txBody>
                    <a:bodyPr/>
                    <a:lstStyle>
                      <a:defPPr>
                        <a:defRPr lang="es-ES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Consecutivo</a:t>
                      </a:r>
                      <a:r>
                        <a:rPr lang="es-ES" sz="1400" baseline="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Calibri"/>
                          <a:cs typeface="Times New Roman"/>
                        </a:rPr>
                        <a:t> de los documentos</a:t>
                      </a:r>
                      <a:endParaRPr lang="es-ES" sz="1200" dirty="0">
                        <a:solidFill>
                          <a:schemeClr val="tx1"/>
                        </a:solidFill>
                        <a:latin typeface="Arial Narrow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BA0C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</a:tr>
            </a:tbl>
          </a:graphicData>
        </a:graphic>
      </p:graphicFrame>
      <p:sp>
        <p:nvSpPr>
          <p:cNvPr id="21" name="20 CuadroTexto">
            <a:hlinkClick r:id="rId3" action="ppaction://hlinkfile"/>
          </p:cNvPr>
          <p:cNvSpPr txBox="1"/>
          <p:nvPr/>
        </p:nvSpPr>
        <p:spPr>
          <a:xfrm>
            <a:off x="6286512" y="6550223"/>
            <a:ext cx="28574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  <a:hlinkClick r:id="rId3" action="ppaction://hlinkfile"/>
              </a:rPr>
              <a:t>Ver Listado Maestro de Documentos</a:t>
            </a:r>
            <a:endParaRPr lang="es-ES_tradnl" sz="1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22" name="21 Rectángulo"/>
          <p:cNvSpPr/>
          <p:nvPr/>
        </p:nvSpPr>
        <p:spPr>
          <a:xfrm>
            <a:off x="571472" y="3714752"/>
            <a:ext cx="8001056" cy="642942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3" name="22 Rectángulo"/>
          <p:cNvSpPr/>
          <p:nvPr/>
        </p:nvSpPr>
        <p:spPr>
          <a:xfrm>
            <a:off x="571472" y="4500570"/>
            <a:ext cx="6572296" cy="642942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4" name="23 Rectángulo"/>
          <p:cNvSpPr/>
          <p:nvPr/>
        </p:nvSpPr>
        <p:spPr>
          <a:xfrm>
            <a:off x="571472" y="5357826"/>
            <a:ext cx="8286808" cy="857256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25" name="24 Rectángulo"/>
          <p:cNvSpPr/>
          <p:nvPr/>
        </p:nvSpPr>
        <p:spPr>
          <a:xfrm>
            <a:off x="1368095" y="1412776"/>
            <a:ext cx="6372257" cy="492443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s-ES" sz="26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  <a:latin typeface="Century Gothic" pitchFamily="34" charset="0"/>
              </a:rPr>
              <a:t>codificación </a:t>
            </a:r>
            <a:r>
              <a:rPr lang="es-ES" sz="2600" b="1" cap="all" dirty="0">
                <a:ln w="0"/>
                <a:effectLst>
                  <a:reflection blurRad="12700" stA="50000" endPos="50000" dist="5000" dir="5400000" sy="-100000" rotWithShape="0"/>
                </a:effectLst>
                <a:latin typeface="Century Gothic" pitchFamily="34" charset="0"/>
              </a:rPr>
              <a:t>de los </a:t>
            </a:r>
            <a:r>
              <a:rPr lang="es-ES" sz="26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  <a:latin typeface="Century Gothic" pitchFamily="34" charset="0"/>
              </a:rPr>
              <a:t>Documentos </a:t>
            </a:r>
            <a:endParaRPr lang="es-ES_tradnl" sz="2600" b="1" cap="all" dirty="0">
              <a:ln w="0"/>
              <a:effectLst>
                <a:reflection blurRad="12700" stA="50000" endPos="50000" dist="5000" dir="5400000" sy="-100000" rotWithShape="0"/>
              </a:effectLst>
              <a:latin typeface="Century Gothic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285852" y="214291"/>
            <a:ext cx="7643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ES_tradnl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NORMA </a:t>
            </a:r>
            <a:r>
              <a:rPr lang="es-ES_tradnl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TÉCNICA 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DE </a:t>
            </a:r>
            <a:r>
              <a:rPr lang="es-E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CALIDAD EN LA 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GESTIÓN PÚBLICA</a:t>
            </a:r>
          </a:p>
          <a:p>
            <a:pPr algn="r"/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“NTCGP 1000:2009”</a:t>
            </a:r>
            <a:endParaRPr lang="es-ES_tradnl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 l="2929" t="41992" r="2588" b="44336"/>
          <a:stretch>
            <a:fillRect/>
          </a:stretch>
        </p:blipFill>
        <p:spPr bwMode="auto">
          <a:xfrm>
            <a:off x="571472" y="3357562"/>
            <a:ext cx="7899002" cy="8572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 cstate="print"/>
          <a:srcRect l="5322" t="35351" r="6054" b="51954"/>
          <a:stretch>
            <a:fillRect/>
          </a:stretch>
        </p:blipFill>
        <p:spPr bwMode="auto">
          <a:xfrm>
            <a:off x="642910" y="5214950"/>
            <a:ext cx="7979075" cy="8572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6" name="5 CuadroTexto"/>
          <p:cNvSpPr txBox="1"/>
          <p:nvPr/>
        </p:nvSpPr>
        <p:spPr>
          <a:xfrm>
            <a:off x="571472" y="2928934"/>
            <a:ext cx="7043916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s-ES_tradnl" sz="2000" b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Century Gothic" pitchFamily="34" charset="0"/>
              </a:rPr>
              <a:t>Encabezado General de Documentos y Formatos:</a:t>
            </a:r>
            <a:endParaRPr lang="es-ES_tradnl" sz="2000" b="1" cap="all" dirty="0">
              <a:ln w="0"/>
              <a:solidFill>
                <a:schemeClr val="tx2"/>
              </a:solidFill>
              <a:effectLst>
                <a:reflection blurRad="12700" stA="50000" endPos="50000" dist="5000" dir="5400000" sy="-100000" rotWithShape="0"/>
              </a:effectLst>
              <a:latin typeface="Century Gothic" pitchFamily="34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571472" y="4786322"/>
            <a:ext cx="4817344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s-ES_tradnl" sz="2000" b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Century Gothic" pitchFamily="34" charset="0"/>
              </a:rPr>
              <a:t>Pie de Pagina de los Documentos:</a:t>
            </a:r>
            <a:endParaRPr lang="es-ES_tradnl" sz="2000" b="1" cap="all" dirty="0">
              <a:ln w="0"/>
              <a:solidFill>
                <a:schemeClr val="tx2"/>
              </a:solidFill>
              <a:effectLst>
                <a:reflection blurRad="12700" stA="50000" endPos="50000" dist="5000" dir="5400000" sy="-100000" rotWithShape="0"/>
              </a:effectLst>
              <a:latin typeface="Century Gothic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897906" y="1628800"/>
            <a:ext cx="7130478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s-ES" sz="28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  <a:latin typeface="Century Gothic" pitchFamily="34" charset="0"/>
              </a:rPr>
              <a:t>Diseño de  Documentos y formatos</a:t>
            </a:r>
            <a:endParaRPr lang="es-ES_tradnl" sz="2800" b="1" cap="all" dirty="0">
              <a:ln w="0"/>
              <a:effectLst>
                <a:reflection blurRad="12700" stA="50000" endPos="50000" dist="5000" dir="5400000" sy="-100000" rotWithShape="0"/>
              </a:effectLst>
              <a:latin typeface="Century Gothic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285852" y="214291"/>
            <a:ext cx="7643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ES_tradnl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NORMA </a:t>
            </a:r>
            <a:r>
              <a:rPr lang="es-ES_tradnl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TÉCNICA 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DE </a:t>
            </a:r>
            <a:r>
              <a:rPr lang="es-E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CALIDAD EN LA 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GESTIÓN PÚBLICA</a:t>
            </a:r>
          </a:p>
          <a:p>
            <a:pPr algn="r"/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“NTCGP 1000:2009”</a:t>
            </a:r>
            <a:endParaRPr lang="es-ES_tradnl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2011407" y="1500174"/>
            <a:ext cx="5440913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s-ES" sz="28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  <a:latin typeface="Century Gothic" pitchFamily="34" charset="0"/>
              </a:rPr>
              <a:t>Diseño de </a:t>
            </a:r>
            <a:r>
              <a:rPr lang="es-ES" sz="2800" b="1" cap="all" dirty="0">
                <a:ln w="0"/>
                <a:effectLst>
                  <a:reflection blurRad="12700" stA="50000" endPos="50000" dist="5000" dir="5400000" sy="-100000" rotWithShape="0"/>
                </a:effectLst>
                <a:latin typeface="Century Gothic" pitchFamily="34" charset="0"/>
              </a:rPr>
              <a:t>los </a:t>
            </a:r>
            <a:r>
              <a:rPr lang="es-ES" sz="28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  <a:latin typeface="Century Gothic" pitchFamily="34" charset="0"/>
              </a:rPr>
              <a:t>Documentos </a:t>
            </a:r>
            <a:endParaRPr lang="es-ES_tradnl" sz="2800" b="1" cap="all" dirty="0">
              <a:ln w="0"/>
              <a:effectLst>
                <a:reflection blurRad="12700" stA="50000" endPos="50000" dist="5000" dir="5400000" sy="-100000" rotWithShape="0"/>
              </a:effectLst>
              <a:latin typeface="Century Gothic" pitchFamily="34" charset="0"/>
            </a:endParaRPr>
          </a:p>
        </p:txBody>
      </p:sp>
      <p:graphicFrame>
        <p:nvGraphicFramePr>
          <p:cNvPr id="6" name="5 Diagrama"/>
          <p:cNvGraphicFramePr/>
          <p:nvPr/>
        </p:nvGraphicFramePr>
        <p:xfrm>
          <a:off x="785786" y="2285992"/>
          <a:ext cx="792961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2660844" y="4869160"/>
            <a:ext cx="38553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6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Century Gothic" pitchFamily="34" charset="0"/>
              </a:rPr>
              <a:t>Gracias</a:t>
            </a:r>
            <a:endParaRPr lang="es-ES_tradnl" sz="6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Century Gothic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"/>
          <p:cNvSpPr/>
          <p:nvPr/>
        </p:nvSpPr>
        <p:spPr>
          <a:xfrm>
            <a:off x="1285852" y="214291"/>
            <a:ext cx="7643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ES_tradnl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NORMA </a:t>
            </a:r>
            <a:r>
              <a:rPr lang="es-ES_tradnl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TÉCNICA 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DE </a:t>
            </a:r>
            <a:r>
              <a:rPr lang="es-E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CALIDAD EN LA 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GESTIÓN PÚBLICA</a:t>
            </a:r>
          </a:p>
          <a:p>
            <a:pPr algn="r"/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“NTCGP 1000:2009”</a:t>
            </a:r>
            <a:endParaRPr lang="es-ES_tradnl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000100" y="2726918"/>
            <a:ext cx="742955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Arial" pitchFamily="34" charset="0"/>
              </a:rPr>
              <a:t>La Contraloría General de Santander como un ente de control del Estado tiene como </a:t>
            </a:r>
            <a:r>
              <a:rPr lang="es-ES" b="1" dirty="0" smtClean="0">
                <a:latin typeface="Arial Narrow" pitchFamily="34" charset="0"/>
                <a:ea typeface="Calibri" pitchFamily="34" charset="0"/>
                <a:cs typeface="Arial" pitchFamily="34" charset="0"/>
              </a:rPr>
              <a:t>O</a:t>
            </a:r>
            <a:r>
              <a:rPr kumimoji="0" lang="es-ES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Arial" pitchFamily="34" charset="0"/>
              </a:rPr>
              <a:t>bligación </a:t>
            </a:r>
            <a:r>
              <a:rPr lang="es-ES" b="1" dirty="0" smtClean="0">
                <a:latin typeface="Arial Narrow" pitchFamily="34" charset="0"/>
                <a:ea typeface="Calibri" pitchFamily="34" charset="0"/>
                <a:cs typeface="Arial" pitchFamily="34" charset="0"/>
              </a:rPr>
              <a:t>L</a:t>
            </a:r>
            <a:r>
              <a:rPr kumimoji="0" lang="es-ES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Arial" pitchFamily="34" charset="0"/>
              </a:rPr>
              <a:t>egal</a:t>
            </a:r>
            <a:r>
              <a:rPr kumimoji="0" lang="es-E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Arial" pitchFamily="34" charset="0"/>
              </a:rPr>
              <a:t> la implementación del </a:t>
            </a:r>
            <a:r>
              <a:rPr kumimoji="0" lang="es-E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Arial" pitchFamily="34" charset="0"/>
              </a:rPr>
              <a:t>Sistema de Gestión de Calidad</a:t>
            </a:r>
            <a:r>
              <a:rPr kumimoji="0" lang="es-E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Arial" pitchFamily="34" charset="0"/>
              </a:rPr>
              <a:t>, para cumplir con lo estipulado en la </a:t>
            </a:r>
            <a:r>
              <a:rPr kumimoji="0" lang="es-E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Arial" pitchFamily="34" charset="0"/>
              </a:rPr>
              <a:t>LEY 872 DE 2003</a:t>
            </a:r>
            <a:r>
              <a:rPr kumimoji="0" lang="es-E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Arial" pitchFamily="34" charset="0"/>
              </a:rPr>
              <a:t>, en la cual se </a:t>
            </a:r>
            <a:r>
              <a:rPr kumimoji="0" lang="es-E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Arial" pitchFamily="34" charset="0"/>
              </a:rPr>
              <a:t>establecen los parámetros para la implementación de un Sistema de Gestión de la Calidad</a:t>
            </a:r>
            <a:r>
              <a:rPr kumimoji="0" lang="es-E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Arial" pitchFamily="34" charset="0"/>
              </a:rPr>
              <a:t> aplicable a la rama ejecutiva del poder público y </a:t>
            </a:r>
            <a:r>
              <a:rPr kumimoji="0" lang="es-E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en otras entidades prestadoras de servicios.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Dicha norma es una </a:t>
            </a:r>
            <a:r>
              <a:rPr kumimoji="0" lang="es-E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herramienta</a:t>
            </a:r>
            <a:r>
              <a:rPr kumimoji="0" lang="es-E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que nos permite </a:t>
            </a:r>
            <a:r>
              <a:rPr kumimoji="0" lang="es-E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evaluar el desempeño de las instituciones en función de la calidad y la satisfacción social</a:t>
            </a:r>
            <a:r>
              <a:rPr kumimoji="0" lang="es-E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Times New Roman" pitchFamily="18" charset="0"/>
              </a:rPr>
              <a:t> en la prestación del servicio a cargo de las entidades. </a:t>
            </a:r>
            <a:endParaRPr kumimoji="0" lang="es-E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3361665" y="1743199"/>
            <a:ext cx="2563523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s-ES_tradnl" sz="24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  <a:latin typeface="Century Gothic" pitchFamily="34" charset="0"/>
              </a:rPr>
              <a:t>Introducción</a:t>
            </a:r>
            <a:endParaRPr lang="es-ES_tradnl" sz="2400" b="1" cap="all" dirty="0">
              <a:ln w="0"/>
              <a:effectLst>
                <a:reflection blurRad="12700" stA="50000" endPos="50000" dist="5000" dir="5400000" sy="-100000" rotWithShape="0"/>
              </a:effectLst>
              <a:latin typeface="Century Gothic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Rectángulo"/>
          <p:cNvSpPr/>
          <p:nvPr/>
        </p:nvSpPr>
        <p:spPr>
          <a:xfrm>
            <a:off x="3068952" y="2000240"/>
            <a:ext cx="998992" cy="6429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4400" b="1" cap="all" dirty="0" smtClean="0">
                <a:ln w="0"/>
                <a:solidFill>
                  <a:prstClr val="black"/>
                </a:solidFill>
                <a:effectLst>
                  <a:reflection blurRad="12700" stA="50000" endPos="50000" dist="5000" dir="5400000" sy="-100000" rotWithShape="0"/>
                </a:effectLst>
                <a:latin typeface="Century Gothic" pitchFamily="34" charset="0"/>
              </a:rPr>
              <a:t>GP</a:t>
            </a:r>
            <a:endParaRPr lang="es-ES_tradnl" b="1" dirty="0">
              <a:latin typeface="Century Gothic" pitchFamily="34" charset="0"/>
            </a:endParaRPr>
          </a:p>
        </p:txBody>
      </p:sp>
      <p:sp>
        <p:nvSpPr>
          <p:cNvPr id="11" name="10 Rectángulo"/>
          <p:cNvSpPr/>
          <p:nvPr/>
        </p:nvSpPr>
        <p:spPr>
          <a:xfrm>
            <a:off x="6072198" y="2000240"/>
            <a:ext cx="1524138" cy="6429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4400" b="1" cap="all" dirty="0" smtClean="0">
                <a:ln w="0"/>
                <a:solidFill>
                  <a:prstClr val="black"/>
                </a:solidFill>
                <a:effectLst>
                  <a:reflection blurRad="12700" stA="50000" endPos="50000" dist="5000" dir="5400000" sy="-100000" rotWithShape="0"/>
                </a:effectLst>
                <a:latin typeface="Century Gothic" pitchFamily="34" charset="0"/>
              </a:rPr>
              <a:t>2009</a:t>
            </a:r>
            <a:endParaRPr lang="es-ES_tradnl" b="1" dirty="0">
              <a:latin typeface="Century Gothic" pitchFamily="34" charset="0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4149642" y="2000240"/>
            <a:ext cx="1574486" cy="6429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4400" b="1" cap="all" dirty="0" smtClean="0">
                <a:ln w="0"/>
                <a:solidFill>
                  <a:prstClr val="black"/>
                </a:solidFill>
                <a:effectLst>
                  <a:reflection blurRad="12700" stA="50000" endPos="50000" dist="5000" dir="5400000" sy="-100000" rotWithShape="0"/>
                </a:effectLst>
                <a:latin typeface="Century Gothic" pitchFamily="34" charset="0"/>
              </a:rPr>
              <a:t>1000</a:t>
            </a:r>
            <a:endParaRPr lang="es-ES_tradnl" b="1" dirty="0">
              <a:latin typeface="Century Gothic" pitchFamily="34" charset="0"/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1619672" y="2000240"/>
            <a:ext cx="1306404" cy="6429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4400" b="1" cap="all" dirty="0" smtClean="0">
                <a:ln w="0"/>
                <a:solidFill>
                  <a:prstClr val="black"/>
                </a:solidFill>
                <a:effectLst>
                  <a:reflection blurRad="12700" stA="50000" endPos="50000" dist="5000" dir="5400000" sy="-100000" rotWithShape="0"/>
                </a:effectLst>
                <a:latin typeface="Century Gothic" pitchFamily="34" charset="0"/>
              </a:rPr>
              <a:t>NTC</a:t>
            </a:r>
            <a:endParaRPr lang="es-ES_tradnl" b="1" dirty="0">
              <a:latin typeface="Century Gothic" pitchFamily="34" charset="0"/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1285852" y="214291"/>
            <a:ext cx="7643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ES_tradnl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NORMA </a:t>
            </a:r>
            <a:r>
              <a:rPr lang="es-ES_tradnl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TÉCNICA 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DE </a:t>
            </a:r>
            <a:r>
              <a:rPr lang="es-E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CALIDAD EN LA 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GESTIÓN PÚBLICA</a:t>
            </a:r>
          </a:p>
          <a:p>
            <a:pPr algn="r"/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“NTCGP 1000:2009”</a:t>
            </a:r>
            <a:endParaRPr lang="es-ES_tradnl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1636686" y="5000636"/>
            <a:ext cx="5599610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s-ES_tradnl" sz="28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  <a:latin typeface="Century Gothic" pitchFamily="34" charset="0"/>
              </a:rPr>
              <a:t>Propósito de la NTC GP:1000</a:t>
            </a:r>
            <a:endParaRPr lang="es-ES_tradnl" sz="2800" b="1" cap="all" dirty="0">
              <a:ln w="0"/>
              <a:effectLst>
                <a:reflection blurRad="12700" stA="50000" endPos="50000" dist="5000" dir="5400000" sy="-100000" rotWithShape="0"/>
              </a:effectLst>
              <a:latin typeface="Century Gothic" pitchFamily="34" charset="0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1240064" y="5734997"/>
            <a:ext cx="65722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b="1" dirty="0" smtClean="0">
                <a:latin typeface="Arial Narrow" pitchFamily="34" charset="0"/>
              </a:rPr>
              <a:t>Dirigir y evaluar el desempeño institucional</a:t>
            </a:r>
            <a:r>
              <a:rPr lang="es-ES" dirty="0" smtClean="0">
                <a:latin typeface="Arial Narrow" pitchFamily="34" charset="0"/>
              </a:rPr>
              <a:t>, en términos de calidad y satisfacción social en la prestación de los servicios a cargo de la entidad.</a:t>
            </a:r>
            <a:endParaRPr lang="es-ES_tradnl" dirty="0">
              <a:latin typeface="Arial Narrow" pitchFamily="34" charset="0"/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2195736" y="1412776"/>
            <a:ext cx="4608512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s-ES_tradnl" sz="28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  <a:latin typeface="Century Gothic" pitchFamily="34" charset="0"/>
              </a:rPr>
              <a:t>Qué significa ?</a:t>
            </a:r>
          </a:p>
        </p:txBody>
      </p:sp>
      <p:sp>
        <p:nvSpPr>
          <p:cNvPr id="13" name="12 Flecha arriba"/>
          <p:cNvSpPr/>
          <p:nvPr/>
        </p:nvSpPr>
        <p:spPr>
          <a:xfrm>
            <a:off x="2211696" y="2714620"/>
            <a:ext cx="142876" cy="64294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4" name="13 Flecha arriba"/>
          <p:cNvSpPr/>
          <p:nvPr/>
        </p:nvSpPr>
        <p:spPr>
          <a:xfrm>
            <a:off x="3493020" y="2714620"/>
            <a:ext cx="142876" cy="64294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5" name="14 Flecha arriba"/>
          <p:cNvSpPr/>
          <p:nvPr/>
        </p:nvSpPr>
        <p:spPr>
          <a:xfrm>
            <a:off x="4861172" y="2714620"/>
            <a:ext cx="142876" cy="64294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6" name="15 Flecha arriba"/>
          <p:cNvSpPr/>
          <p:nvPr/>
        </p:nvSpPr>
        <p:spPr>
          <a:xfrm>
            <a:off x="6715140" y="2714620"/>
            <a:ext cx="142876" cy="64294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7" name="16 Rectángulo"/>
          <p:cNvSpPr/>
          <p:nvPr/>
        </p:nvSpPr>
        <p:spPr>
          <a:xfrm>
            <a:off x="1711630" y="3441774"/>
            <a:ext cx="1143008" cy="923330"/>
          </a:xfrm>
          <a:prstGeom prst="rect">
            <a:avLst/>
          </a:prstGeom>
          <a:ln w="25400"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ES_tradnl" dirty="0" smtClean="0">
                <a:latin typeface="Arial Narrow" pitchFamily="34" charset="0"/>
              </a:rPr>
              <a:t>Norma Técnica de Calidad</a:t>
            </a:r>
            <a:endParaRPr lang="es-ES_tradnl" dirty="0">
              <a:latin typeface="Arial Narrow" pitchFamily="34" charset="0"/>
            </a:endParaRPr>
          </a:p>
        </p:txBody>
      </p:sp>
      <p:sp>
        <p:nvSpPr>
          <p:cNvPr id="18" name="17 Rectángulo"/>
          <p:cNvSpPr/>
          <p:nvPr/>
        </p:nvSpPr>
        <p:spPr>
          <a:xfrm>
            <a:off x="3139250" y="3429000"/>
            <a:ext cx="928694" cy="923330"/>
          </a:xfrm>
          <a:prstGeom prst="rect">
            <a:avLst/>
          </a:prstGeom>
          <a:ln w="25400"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ES_tradnl" dirty="0" smtClean="0">
                <a:latin typeface="Arial Narrow" pitchFamily="34" charset="0"/>
              </a:rPr>
              <a:t>en la Gestión Pública </a:t>
            </a:r>
            <a:endParaRPr lang="es-ES_tradnl" dirty="0">
              <a:latin typeface="Arial Narrow" pitchFamily="34" charset="0"/>
            </a:endParaRPr>
          </a:p>
        </p:txBody>
      </p:sp>
      <p:sp>
        <p:nvSpPr>
          <p:cNvPr id="19" name="18 Rectángulo"/>
          <p:cNvSpPr/>
          <p:nvPr/>
        </p:nvSpPr>
        <p:spPr>
          <a:xfrm>
            <a:off x="4211960" y="3429000"/>
            <a:ext cx="1428760" cy="923330"/>
          </a:xfrm>
          <a:prstGeom prst="rect">
            <a:avLst/>
          </a:prstGeom>
          <a:ln w="25400"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ES_tradnl" dirty="0" smtClean="0">
                <a:latin typeface="Arial Narrow" pitchFamily="34" charset="0"/>
              </a:rPr>
              <a:t>Número que le correspondió</a:t>
            </a:r>
          </a:p>
          <a:p>
            <a:pPr algn="ctr"/>
            <a:r>
              <a:rPr lang="es-ES_tradnl" dirty="0" smtClean="0">
                <a:latin typeface="Arial Narrow" pitchFamily="34" charset="0"/>
              </a:rPr>
              <a:t>(Nº Arbitrario)</a:t>
            </a:r>
            <a:endParaRPr lang="es-ES_tradnl" dirty="0">
              <a:latin typeface="Arial Narrow" pitchFamily="34" charset="0"/>
            </a:endParaRPr>
          </a:p>
        </p:txBody>
      </p:sp>
      <p:sp>
        <p:nvSpPr>
          <p:cNvPr id="20" name="19 Rectángulo"/>
          <p:cNvSpPr/>
          <p:nvPr/>
        </p:nvSpPr>
        <p:spPr>
          <a:xfrm>
            <a:off x="6072198" y="3429000"/>
            <a:ext cx="1500198" cy="923330"/>
          </a:xfrm>
          <a:prstGeom prst="rect">
            <a:avLst/>
          </a:prstGeom>
          <a:ln w="25400"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s-ES_tradnl" dirty="0" smtClean="0">
                <a:latin typeface="Arial Narrow" pitchFamily="34" charset="0"/>
              </a:rPr>
              <a:t>Año de la última actualización</a:t>
            </a:r>
            <a:endParaRPr lang="es-ES_tradnl" dirty="0">
              <a:latin typeface="Arial Narrow" pitchFamily="34" charset="0"/>
            </a:endParaRPr>
          </a:p>
        </p:txBody>
      </p:sp>
      <p:sp>
        <p:nvSpPr>
          <p:cNvPr id="21" name="20 Rectángulo"/>
          <p:cNvSpPr/>
          <p:nvPr/>
        </p:nvSpPr>
        <p:spPr>
          <a:xfrm>
            <a:off x="5744010" y="1916832"/>
            <a:ext cx="34015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s-ES_tradnl" sz="4400" b="1" cap="all" dirty="0" smtClean="0">
                <a:ln w="0"/>
                <a:solidFill>
                  <a:prstClr val="black"/>
                </a:solidFill>
                <a:effectLst>
                  <a:reflection blurRad="12700" stA="50000" endPos="50000" dist="5000" dir="5400000" sy="-100000" rotWithShape="0"/>
                </a:effectLst>
                <a:latin typeface="Century Gothic" pitchFamily="34" charset="0"/>
              </a:rPr>
              <a:t>:</a:t>
            </a:r>
            <a:endParaRPr lang="es-ES_tradnl" sz="4400" b="1" cap="all" dirty="0">
              <a:ln w="0"/>
              <a:solidFill>
                <a:prstClr val="black"/>
              </a:solidFill>
              <a:effectLst>
                <a:reflection blurRad="12700" stA="50000" endPos="50000" dist="5000" dir="5400000" sy="-100000" rotWithShape="0"/>
              </a:effectLst>
              <a:latin typeface="Century Gothic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285852" y="214291"/>
            <a:ext cx="7643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ES_tradnl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NORMA </a:t>
            </a:r>
            <a:r>
              <a:rPr lang="es-ES_tradnl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TÉCNICA 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DE </a:t>
            </a:r>
            <a:r>
              <a:rPr lang="es-E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CALIDAD EN LA 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GESTIÓN PÚBLICA</a:t>
            </a:r>
          </a:p>
          <a:p>
            <a:pPr algn="r"/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“NTCGP 1000:2009”</a:t>
            </a:r>
            <a:endParaRPr lang="es-ES_tradnl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2379393" y="1484784"/>
            <a:ext cx="4717959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s-ES_tradnl" sz="28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  <a:latin typeface="Century Gothic" pitchFamily="34" charset="0"/>
              </a:rPr>
              <a:t>Términos y definiciones</a:t>
            </a:r>
            <a:endParaRPr lang="es-ES_tradnl" sz="2800" b="1" cap="all" dirty="0">
              <a:ln w="0"/>
              <a:effectLst>
                <a:reflection blurRad="12700" stA="50000" endPos="50000" dist="5000" dir="5400000" sy="-100000" rotWithShape="0"/>
              </a:effectLst>
              <a:latin typeface="Century Gothic" pitchFamily="34" charset="0"/>
            </a:endParaRPr>
          </a:p>
        </p:txBody>
      </p:sp>
      <p:graphicFrame>
        <p:nvGraphicFramePr>
          <p:cNvPr id="8" name="7 Diagrama"/>
          <p:cNvGraphicFramePr/>
          <p:nvPr/>
        </p:nvGraphicFramePr>
        <p:xfrm>
          <a:off x="1428728" y="2222520"/>
          <a:ext cx="642942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285852" y="214291"/>
            <a:ext cx="7643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ES_tradnl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NORMA </a:t>
            </a:r>
            <a:r>
              <a:rPr lang="es-ES_tradnl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TÉCNICA 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DE </a:t>
            </a:r>
            <a:r>
              <a:rPr lang="es-E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CALIDAD EN LA 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GESTIÓN PÚBLICA</a:t>
            </a:r>
          </a:p>
          <a:p>
            <a:pPr algn="r"/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“NTCGP 1000:2009”</a:t>
            </a:r>
            <a:endParaRPr lang="es-ES_tradnl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2267744" y="1538575"/>
            <a:ext cx="4717958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es-ES_tradnl" sz="28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  <a:latin typeface="Century Gothic" pitchFamily="34" charset="0"/>
              </a:rPr>
              <a:t>Términos y definiciones</a:t>
            </a:r>
            <a:endParaRPr lang="es-ES_tradnl" sz="2800" b="1" cap="all" dirty="0">
              <a:ln w="0"/>
              <a:effectLst>
                <a:reflection blurRad="12700" stA="50000" endPos="50000" dist="5000" dir="5400000" sy="-100000" rotWithShape="0"/>
              </a:effectLst>
              <a:latin typeface="Century Gothic" pitchFamily="34" charset="0"/>
            </a:endParaRPr>
          </a:p>
        </p:txBody>
      </p:sp>
      <p:graphicFrame>
        <p:nvGraphicFramePr>
          <p:cNvPr id="11" name="10 Diagrama"/>
          <p:cNvGraphicFramePr/>
          <p:nvPr/>
        </p:nvGraphicFramePr>
        <p:xfrm>
          <a:off x="1428728" y="2214554"/>
          <a:ext cx="6286544" cy="4143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285852" y="214291"/>
            <a:ext cx="7643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ES_tradnl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NORMA </a:t>
            </a:r>
            <a:r>
              <a:rPr lang="es-ES_tradnl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TÉCNICA 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DE </a:t>
            </a:r>
            <a:r>
              <a:rPr lang="es-E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CALIDAD EN LA 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GESTIÓN PÚBLICA</a:t>
            </a:r>
          </a:p>
          <a:p>
            <a:pPr algn="r"/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“NTCGP 1000:2009”</a:t>
            </a:r>
            <a:endParaRPr lang="es-ES_tradnl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2267744" y="1610013"/>
            <a:ext cx="473238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s-ES_tradnl" sz="28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  <a:latin typeface="Century Gothic" pitchFamily="34" charset="0"/>
              </a:rPr>
              <a:t>Términos y definiciones</a:t>
            </a:r>
            <a:endParaRPr lang="es-ES_tradnl" sz="2800" b="1" cap="all" dirty="0">
              <a:ln w="0"/>
              <a:effectLst>
                <a:reflection blurRad="12700" stA="50000" endPos="50000" dist="5000" dir="5400000" sy="-100000" rotWithShape="0"/>
              </a:effectLst>
              <a:latin typeface="Century Gothic" pitchFamily="34" charset="0"/>
            </a:endParaRPr>
          </a:p>
        </p:txBody>
      </p:sp>
      <p:graphicFrame>
        <p:nvGraphicFramePr>
          <p:cNvPr id="11" name="10 Diagrama"/>
          <p:cNvGraphicFramePr/>
          <p:nvPr/>
        </p:nvGraphicFramePr>
        <p:xfrm>
          <a:off x="857224" y="2071678"/>
          <a:ext cx="7358114" cy="40719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285852" y="214291"/>
            <a:ext cx="7643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ES_tradnl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NORMA </a:t>
            </a:r>
            <a:r>
              <a:rPr lang="es-ES_tradnl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TÉCNICA 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DE </a:t>
            </a:r>
            <a:r>
              <a:rPr lang="es-E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CALIDAD EN LA 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GESTIÓN PÚBLICA</a:t>
            </a:r>
          </a:p>
          <a:p>
            <a:pPr algn="r"/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“NTCGP 1000:2009”</a:t>
            </a:r>
            <a:endParaRPr lang="es-ES_tradnl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1000132" y="2588711"/>
            <a:ext cx="72866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dirty="0" smtClean="0">
                <a:latin typeface="Arial Narrow" pitchFamily="34" charset="0"/>
              </a:rPr>
              <a:t>La </a:t>
            </a:r>
            <a:r>
              <a:rPr lang="es-ES" dirty="0">
                <a:latin typeface="Arial Narrow" pitchFamily="34" charset="0"/>
              </a:rPr>
              <a:t>entidad debe </a:t>
            </a:r>
            <a:r>
              <a:rPr lang="es-ES" b="1" i="1" dirty="0" smtClean="0">
                <a:latin typeface="Arial Narrow" pitchFamily="34" charset="0"/>
              </a:rPr>
              <a:t>Establecer</a:t>
            </a:r>
            <a:r>
              <a:rPr lang="es-ES" b="1" i="1" dirty="0">
                <a:latin typeface="Arial Narrow" pitchFamily="34" charset="0"/>
              </a:rPr>
              <a:t>, </a:t>
            </a:r>
            <a:r>
              <a:rPr lang="es-ES" b="1" i="1" dirty="0" smtClean="0">
                <a:latin typeface="Arial Narrow" pitchFamily="34" charset="0"/>
              </a:rPr>
              <a:t>Documentar</a:t>
            </a:r>
            <a:r>
              <a:rPr lang="es-ES" b="1" i="1" dirty="0">
                <a:latin typeface="Arial Narrow" pitchFamily="34" charset="0"/>
              </a:rPr>
              <a:t>, </a:t>
            </a:r>
            <a:r>
              <a:rPr lang="es-ES" b="1" i="1" dirty="0" smtClean="0">
                <a:latin typeface="Arial Narrow" pitchFamily="34" charset="0"/>
              </a:rPr>
              <a:t>Implementar </a:t>
            </a:r>
            <a:r>
              <a:rPr lang="es-ES" b="1" i="1" dirty="0">
                <a:latin typeface="Arial Narrow" pitchFamily="34" charset="0"/>
              </a:rPr>
              <a:t>y </a:t>
            </a:r>
            <a:r>
              <a:rPr lang="es-ES" b="1" i="1" dirty="0" smtClean="0">
                <a:latin typeface="Arial Narrow" pitchFamily="34" charset="0"/>
              </a:rPr>
              <a:t>Mantener</a:t>
            </a:r>
            <a:r>
              <a:rPr lang="es-ES" dirty="0" smtClean="0">
                <a:latin typeface="Arial Narrow" pitchFamily="34" charset="0"/>
              </a:rPr>
              <a:t> </a:t>
            </a:r>
            <a:r>
              <a:rPr lang="es-ES" dirty="0">
                <a:latin typeface="Arial Narrow" pitchFamily="34" charset="0"/>
              </a:rPr>
              <a:t>un Sistema de Gestión de </a:t>
            </a:r>
            <a:r>
              <a:rPr lang="es-ES" dirty="0" smtClean="0">
                <a:latin typeface="Arial Narrow" pitchFamily="34" charset="0"/>
              </a:rPr>
              <a:t>la Calidad </a:t>
            </a:r>
            <a:r>
              <a:rPr lang="es-ES" dirty="0">
                <a:latin typeface="Arial Narrow" pitchFamily="34" charset="0"/>
              </a:rPr>
              <a:t>y </a:t>
            </a:r>
            <a:r>
              <a:rPr lang="es-ES" b="1" i="1" dirty="0" smtClean="0">
                <a:latin typeface="Arial Narrow" pitchFamily="34" charset="0"/>
              </a:rPr>
              <a:t>Mejorar Continuamente</a:t>
            </a:r>
            <a:r>
              <a:rPr lang="es-ES" dirty="0" smtClean="0">
                <a:latin typeface="Arial Narrow" pitchFamily="34" charset="0"/>
              </a:rPr>
              <a:t> </a:t>
            </a:r>
            <a:r>
              <a:rPr lang="es-ES" dirty="0">
                <a:latin typeface="Arial Narrow" pitchFamily="34" charset="0"/>
              </a:rPr>
              <a:t>su eficacia, eficiencia y efectividad, de </a:t>
            </a:r>
            <a:r>
              <a:rPr lang="es-ES" dirty="0" smtClean="0">
                <a:latin typeface="Arial Narrow" pitchFamily="34" charset="0"/>
              </a:rPr>
              <a:t>acuerdo con los requisitos </a:t>
            </a:r>
            <a:r>
              <a:rPr lang="es-ES" dirty="0">
                <a:latin typeface="Arial Narrow" pitchFamily="34" charset="0"/>
              </a:rPr>
              <a:t>de esta norma; este </a:t>
            </a:r>
            <a:r>
              <a:rPr lang="es-ES" dirty="0" smtClean="0">
                <a:latin typeface="Arial Narrow" pitchFamily="34" charset="0"/>
              </a:rPr>
              <a:t>Sistema incluye </a:t>
            </a:r>
            <a:r>
              <a:rPr lang="es-ES" dirty="0">
                <a:latin typeface="Arial Narrow" pitchFamily="34" charset="0"/>
              </a:rPr>
              <a:t>de </a:t>
            </a:r>
            <a:r>
              <a:rPr lang="es-ES" dirty="0" smtClean="0">
                <a:latin typeface="Arial Narrow" pitchFamily="34" charset="0"/>
              </a:rPr>
              <a:t>manera integral </a:t>
            </a:r>
            <a:r>
              <a:rPr lang="es-ES" dirty="0">
                <a:latin typeface="Arial Narrow" pitchFamily="34" charset="0"/>
              </a:rPr>
              <a:t>todos los procesos de </a:t>
            </a:r>
            <a:r>
              <a:rPr lang="es-ES" dirty="0" smtClean="0">
                <a:latin typeface="Arial Narrow" pitchFamily="34" charset="0"/>
              </a:rPr>
              <a:t>la entidad </a:t>
            </a:r>
            <a:r>
              <a:rPr lang="es-ES" dirty="0">
                <a:latin typeface="Arial Narrow" pitchFamily="34" charset="0"/>
              </a:rPr>
              <a:t>que le permiten </a:t>
            </a:r>
            <a:r>
              <a:rPr lang="es-ES" dirty="0" smtClean="0">
                <a:latin typeface="Arial Narrow" pitchFamily="34" charset="0"/>
              </a:rPr>
              <a:t>cumplir su función.</a:t>
            </a:r>
            <a:endParaRPr lang="es-ES_tradnl" dirty="0">
              <a:latin typeface="Arial Narrow" pitchFamily="34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611560" y="1484784"/>
            <a:ext cx="8136904" cy="892552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s-ES_tradnl" sz="26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  <a:latin typeface="Century Gothic" pitchFamily="34" charset="0"/>
              </a:rPr>
              <a:t>REQUISITOS GENERALES DEL</a:t>
            </a:r>
          </a:p>
          <a:p>
            <a:pPr algn="ctr"/>
            <a:r>
              <a:rPr lang="es-ES" sz="26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  <a:latin typeface="Century Gothic" pitchFamily="34" charset="0"/>
              </a:rPr>
              <a:t>SISTEMA DE GESTIÓN DE LA CALIDAD (SGC)</a:t>
            </a:r>
            <a:endParaRPr lang="es-ES" sz="2600" b="1" cap="all" dirty="0">
              <a:ln w="0"/>
              <a:effectLst>
                <a:reflection blurRad="12700" stA="50000" endPos="50000" dist="5000" dir="5400000" sy="-100000" rotWithShape="0"/>
              </a:effectLst>
              <a:latin typeface="Century Gothic" pitchFamily="34" charset="0"/>
            </a:endParaRPr>
          </a:p>
        </p:txBody>
      </p:sp>
      <p:graphicFrame>
        <p:nvGraphicFramePr>
          <p:cNvPr id="8" name="7 Diagrama"/>
          <p:cNvGraphicFramePr/>
          <p:nvPr/>
        </p:nvGraphicFramePr>
        <p:xfrm>
          <a:off x="714348" y="4095882"/>
          <a:ext cx="8001056" cy="2357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098" name="Picture 2" descr="http://www.comfenalcoantioquia.com/Portals/26/imgRecurso/AdultoMayor/chulo.jpg"/>
          <p:cNvPicPr>
            <a:picLocks noChangeAspect="1" noChangeArrowheads="1"/>
          </p:cNvPicPr>
          <p:nvPr/>
        </p:nvPicPr>
        <p:blipFill>
          <a:blip r:embed="rId8" cstate="print"/>
          <a:srcRect l="5000" t="12500" r="4999" b="12499"/>
          <a:stretch>
            <a:fillRect/>
          </a:stretch>
        </p:blipFill>
        <p:spPr bwMode="auto">
          <a:xfrm>
            <a:off x="1357290" y="4803422"/>
            <a:ext cx="785818" cy="785818"/>
          </a:xfrm>
          <a:prstGeom prst="rect">
            <a:avLst/>
          </a:prstGeom>
          <a:noFill/>
        </p:spPr>
      </p:pic>
      <p:pic>
        <p:nvPicPr>
          <p:cNvPr id="9" name="Picture 2" descr="http://www.comfenalcoantioquia.com/Portals/26/imgRecurso/AdultoMayor/chulo.jpg"/>
          <p:cNvPicPr>
            <a:picLocks noChangeAspect="1" noChangeArrowheads="1"/>
          </p:cNvPicPr>
          <p:nvPr/>
        </p:nvPicPr>
        <p:blipFill>
          <a:blip r:embed="rId8" cstate="print"/>
          <a:srcRect l="5000" t="12500" r="4999" b="12499"/>
          <a:stretch>
            <a:fillRect/>
          </a:stretch>
        </p:blipFill>
        <p:spPr bwMode="auto">
          <a:xfrm>
            <a:off x="3286116" y="4947438"/>
            <a:ext cx="785818" cy="785818"/>
          </a:xfrm>
          <a:prstGeom prst="rect">
            <a:avLst/>
          </a:prstGeom>
          <a:noFill/>
        </p:spPr>
      </p:pic>
      <p:pic>
        <p:nvPicPr>
          <p:cNvPr id="10" name="Picture 2" descr="http://www.comfenalcoantioquia.com/Portals/26/imgRecurso/AdultoMayor/chulo.jpg"/>
          <p:cNvPicPr>
            <a:picLocks noChangeAspect="1" noChangeArrowheads="1"/>
          </p:cNvPicPr>
          <p:nvPr/>
        </p:nvPicPr>
        <p:blipFill>
          <a:blip r:embed="rId9" cstate="print"/>
          <a:srcRect l="5000" t="12500" r="4999" b="12499"/>
          <a:stretch>
            <a:fillRect/>
          </a:stretch>
        </p:blipFill>
        <p:spPr bwMode="auto">
          <a:xfrm>
            <a:off x="142844" y="6500834"/>
            <a:ext cx="285752" cy="285752"/>
          </a:xfrm>
          <a:prstGeom prst="rect">
            <a:avLst/>
          </a:prstGeom>
          <a:noFill/>
        </p:spPr>
      </p:pic>
      <p:sp>
        <p:nvSpPr>
          <p:cNvPr id="11" name="10 CuadroTexto"/>
          <p:cNvSpPr txBox="1"/>
          <p:nvPr/>
        </p:nvSpPr>
        <p:spPr>
          <a:xfrm>
            <a:off x="327770" y="6500834"/>
            <a:ext cx="15536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400" b="1" dirty="0" smtClean="0">
                <a:solidFill>
                  <a:srgbClr val="FF0000"/>
                </a:solidFill>
                <a:latin typeface="Arial Narrow" pitchFamily="34" charset="0"/>
              </a:rPr>
              <a:t>: Etapas Cumplidas</a:t>
            </a:r>
            <a:endParaRPr lang="es-ES_tradnl" sz="1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FELIPE\Mis documentos\Mis imágenes\Logo Contraloria Santander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4429132"/>
            <a:ext cx="2488844" cy="1934399"/>
          </a:xfrm>
          <a:prstGeom prst="rect">
            <a:avLst/>
          </a:prstGeom>
          <a:noFill/>
        </p:spPr>
      </p:pic>
      <p:sp>
        <p:nvSpPr>
          <p:cNvPr id="4" name="3 Rectángulo"/>
          <p:cNvSpPr/>
          <p:nvPr/>
        </p:nvSpPr>
        <p:spPr>
          <a:xfrm>
            <a:off x="1285852" y="214291"/>
            <a:ext cx="7643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ES_tradnl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NORMA </a:t>
            </a:r>
            <a:r>
              <a:rPr lang="es-ES_tradnl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TÉCNICA 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DE </a:t>
            </a:r>
            <a:r>
              <a:rPr lang="es-E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CALIDAD EN LA 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GESTIÓN PÚBLICA</a:t>
            </a:r>
          </a:p>
          <a:p>
            <a:pPr algn="r"/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“NTCGP 1000:2009”</a:t>
            </a:r>
            <a:endParaRPr lang="es-ES_tradnl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763688" y="1825660"/>
            <a:ext cx="550075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800" b="1" i="0" u="none" strike="noStrike" cap="all" normalizeH="0" baseline="0" dirty="0" smtClean="0">
                <a:ln w="0"/>
                <a:solidFill>
                  <a:sysClr val="windowText" lastClr="000000"/>
                </a:solidFill>
                <a:effectLst>
                  <a:reflection blurRad="12700" stA="50000" endPos="50000" dist="5000" dir="5400000" sy="-100000" rotWithShape="0"/>
                </a:effectLst>
                <a:latin typeface="Century Gothic" pitchFamily="34" charset="0"/>
                <a:ea typeface="Times New Roman" pitchFamily="18" charset="0"/>
                <a:cs typeface="Arial" pitchFamily="34" charset="0"/>
              </a:rPr>
              <a:t>POLÍTICA DE CALIDAD</a:t>
            </a:r>
            <a:endParaRPr kumimoji="0" lang="es-ES" sz="4400" b="1" i="0" u="none" strike="noStrike" cap="all" normalizeH="0" baseline="0" dirty="0" smtClean="0">
              <a:ln w="0"/>
              <a:solidFill>
                <a:sysClr val="windowText" lastClr="000000"/>
              </a:solidFill>
              <a:effectLst>
                <a:reflection blurRad="12700" stA="50000" endPos="50000" dist="5000" dir="5400000" sy="-100000" rotWithShape="0"/>
              </a:effectLst>
              <a:latin typeface="Century Gothic" pitchFamily="34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428728" y="2538770"/>
            <a:ext cx="621510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Arial" pitchFamily="34" charset="0"/>
              </a:rPr>
              <a:t>La Contraloría General de Santander garantiza el compromiso de ejercer sus funciones como órgano de control fiscal en el Departamento, con imparcialidad y transparencia, verificando la correcta administración de los recursos públicos; Generando así confianza en la comunidad y mejorando continuamente la gestión de los procesos, logrando la eficiencia, eficacia y efectividad de la entidad.</a:t>
            </a:r>
            <a:endParaRPr kumimoji="0" lang="es-E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285852" y="214291"/>
            <a:ext cx="7643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ES_tradnl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NORMA </a:t>
            </a:r>
            <a:r>
              <a:rPr lang="es-ES_tradnl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TÉCNICA 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DE </a:t>
            </a:r>
            <a:r>
              <a:rPr lang="es-E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CALIDAD EN LA 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GESTIÓN PÚBLICA</a:t>
            </a:r>
          </a:p>
          <a:p>
            <a:pPr algn="r"/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“NTCGP 1000:2009”</a:t>
            </a:r>
            <a:endParaRPr lang="es-ES_tradnl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455212" y="1340768"/>
            <a:ext cx="44291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800" b="1" i="0" u="none" strike="noStrike" cap="all" normalizeH="0" baseline="0" dirty="0" smtClean="0">
                <a:ln w="0"/>
                <a:solidFill>
                  <a:sysClr val="windowText" lastClr="000000"/>
                </a:solidFill>
                <a:effectLst>
                  <a:reflection blurRad="12700" stA="50000" endPos="50000" dist="5000" dir="5400000" sy="-100000" rotWithShape="0"/>
                </a:effectLst>
                <a:latin typeface="Century Gothic" pitchFamily="34" charset="0"/>
                <a:ea typeface="Times New Roman" pitchFamily="18" charset="0"/>
                <a:cs typeface="Arial" pitchFamily="34" charset="0"/>
              </a:rPr>
              <a:t>OBJETIVOS DE CALIDAD</a:t>
            </a:r>
            <a:endParaRPr kumimoji="0" lang="es-ES" sz="2800" b="1" i="0" u="none" strike="noStrike" cap="all" normalizeH="0" baseline="0" dirty="0" smtClean="0">
              <a:ln w="0"/>
              <a:solidFill>
                <a:sysClr val="windowText" lastClr="000000"/>
              </a:solidFill>
              <a:effectLst>
                <a:reflection blurRad="12700" stA="50000" endPos="50000" dist="5000" dir="5400000" sy="-100000" rotWithShape="0"/>
              </a:effectLst>
              <a:latin typeface="Century Gothic" pitchFamily="34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483768" y="1940054"/>
            <a:ext cx="6232206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10000"/>
              <a:buBlip>
                <a:blip r:embed="rId3"/>
              </a:buBlip>
              <a:tabLst/>
            </a:pPr>
            <a:r>
              <a:rPr kumimoji="0" lang="es-E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Arial" pitchFamily="34" charset="0"/>
              </a:rPr>
              <a:t>  Brindar  </a:t>
            </a:r>
            <a:r>
              <a:rPr kumimoji="0" lang="es-E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Arial" pitchFamily="34" charset="0"/>
              </a:rPr>
              <a:t>transparencia </a:t>
            </a:r>
            <a:r>
              <a:rPr kumimoji="0" lang="es-E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Arial" pitchFamily="34" charset="0"/>
              </a:rPr>
              <a:t>en la gestión realizada por los servidores públicos de la Contraloría General de Santander,  dentro del marco de la  de la responsabilidad y del buen desempeño.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10000"/>
              <a:buBlip>
                <a:blip r:embed="rId3"/>
              </a:buBlip>
              <a:tabLst/>
            </a:pPr>
            <a:endParaRPr kumimoji="0" lang="es-E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10000"/>
              <a:buBlip>
                <a:blip r:embed="rId3"/>
              </a:buBlip>
              <a:tabLst/>
            </a:pPr>
            <a:r>
              <a:rPr kumimoji="0" lang="es-E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Arial" pitchFamily="34" charset="0"/>
              </a:rPr>
              <a:t>  Vigilar el óptimo desarrollo de la gestión fiscal y ambiental, cumpliendo con las responsabilidades vinculadas a los procesos, implementando nuevos parámetros y acciones en pro del fortalecimiento de los procedimientos adjuntos a la comunidad.</a:t>
            </a:r>
            <a:endParaRPr kumimoji="0" lang="es-E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10000"/>
              <a:buBlip>
                <a:blip r:embed="rId3"/>
              </a:buBlip>
              <a:tabLst/>
            </a:pPr>
            <a:endParaRPr kumimoji="0" lang="es-E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10000"/>
              <a:buBlip>
                <a:blip r:embed="rId3"/>
              </a:buBlip>
              <a:tabLst/>
            </a:pPr>
            <a:r>
              <a:rPr kumimoji="0" lang="es-E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Arial" pitchFamily="34" charset="0"/>
              </a:rPr>
              <a:t>  Fortalecer el direccionamiento y la mejora continua en la planeación, implementación y verificación de los procesos y requisitos considerados  en el SGC con el fin de garantizar la eficiencia, la eficacia y la efectividad de los procesos de la Contraloría General de Santander.</a:t>
            </a:r>
            <a:endParaRPr kumimoji="0" lang="es-E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10000"/>
              <a:buBlip>
                <a:blip r:embed="rId3"/>
              </a:buBlip>
              <a:tabLst/>
            </a:pPr>
            <a:endParaRPr kumimoji="0" lang="es-E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10000"/>
              <a:buBlip>
                <a:blip r:embed="rId3"/>
              </a:buBlip>
              <a:tabLst/>
            </a:pPr>
            <a:r>
              <a:rPr kumimoji="0" lang="es-E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Arial" pitchFamily="34" charset="0"/>
              </a:rPr>
              <a:t>  Hacer efectiva la participación ciudadana y de las organizaciones en la gestión fiscal participativa, con elementos que permitan la formación de políticas en pro de la comunidad y la satisfacción del cliente.</a:t>
            </a:r>
            <a:endParaRPr kumimoji="0" lang="es-E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  <p:pic>
        <p:nvPicPr>
          <p:cNvPr id="7" name="Picture 2" descr="C:\Documents and Settings\FELIPE\Mis documentos\Mis imágenes\Logo Contraloria Santander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3717032"/>
            <a:ext cx="1248139" cy="936104"/>
          </a:xfrm>
          <a:prstGeom prst="rect">
            <a:avLst/>
          </a:prstGeom>
          <a:noFill/>
        </p:spPr>
      </p:pic>
      <p:sp>
        <p:nvSpPr>
          <p:cNvPr id="8" name="7 Abrir llave"/>
          <p:cNvSpPr/>
          <p:nvPr/>
        </p:nvSpPr>
        <p:spPr>
          <a:xfrm>
            <a:off x="1691680" y="2060848"/>
            <a:ext cx="714380" cy="4643470"/>
          </a:xfrm>
          <a:prstGeom prst="leftBrace">
            <a:avLst>
              <a:gd name="adj1" fmla="val 36009"/>
              <a:gd name="adj2" fmla="val 46807"/>
            </a:avLst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477</TotalTime>
  <Words>1411</Words>
  <Application>Microsoft Office PowerPoint</Application>
  <PresentationFormat>Presentación en pantalla (4:3)</PresentationFormat>
  <Paragraphs>237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17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</vt:vector>
  </TitlesOfParts>
  <Company>FELIPE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FELIPE</dc:creator>
  <cp:lastModifiedBy>HP</cp:lastModifiedBy>
  <cp:revision>77</cp:revision>
  <dcterms:created xsi:type="dcterms:W3CDTF">2010-11-11T22:01:32Z</dcterms:created>
  <dcterms:modified xsi:type="dcterms:W3CDTF">2010-11-24T19:32:17Z</dcterms:modified>
</cp:coreProperties>
</file>